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1F1B9-708C-48F1-87EA-BEAB5E7DF2A1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AACC9-48F1-463E-A685-00F3AB50F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9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75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89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10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77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7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91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2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3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6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7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9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4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A0B41-E650-41E9-9630-3881C0D00C3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9D2B3-880D-4672-AC80-9FD063EA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0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audio" Target="../media/audio4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audio" Target="../media/audio4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audio" Target="../media/audio4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1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1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1.png"/><Relationship Id="rId5" Type="http://schemas.openxmlformats.org/officeDocument/2006/relationships/audio" Target="../media/audio1.wav"/><Relationship Id="rId4" Type="http://schemas.openxmlformats.org/officeDocument/2006/relationships/audio" Target="../media/audio4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5.jpeg"/><Relationship Id="rId5" Type="http://schemas.openxmlformats.org/officeDocument/2006/relationships/image" Target="../media/image33.jpe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37.png"/><Relationship Id="rId2" Type="http://schemas.microsoft.com/office/2007/relationships/media" Target="../media/media1.wav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37.png"/><Relationship Id="rId2" Type="http://schemas.microsoft.com/office/2007/relationships/media" Target="../media/media2.wav"/><Relationship Id="rId1" Type="http://schemas.openxmlformats.org/officeDocument/2006/relationships/tags" Target="../tags/tag19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37.png"/><Relationship Id="rId2" Type="http://schemas.microsoft.com/office/2007/relationships/media" Target="../media/media3.wav"/><Relationship Id="rId1" Type="http://schemas.openxmlformats.org/officeDocument/2006/relationships/tags" Target="../tags/tag21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37.png"/><Relationship Id="rId2" Type="http://schemas.microsoft.com/office/2007/relationships/media" Target="../media/media4.wav"/><Relationship Id="rId1" Type="http://schemas.openxmlformats.org/officeDocument/2006/relationships/tags" Target="../tags/tag23.xml"/><Relationship Id="rId6" Type="http://schemas.openxmlformats.org/officeDocument/2006/relationships/image" Target="../media/image42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39.png"/><Relationship Id="rId5" Type="http://schemas.openxmlformats.org/officeDocument/2006/relationships/image" Target="../media/image42.jpe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外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好吃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打篮球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经常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公斤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9525635" cy="725272"/>
            <a:chOff x="745067" y="2855231"/>
            <a:chExt cx="9526877" cy="725272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7105306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）疑问代词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怎么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155950" y="2871470"/>
            <a:ext cx="39668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关联词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因为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，所以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……”</a:t>
            </a:r>
          </a:p>
        </p:txBody>
      </p:sp>
      <p:grpSp>
        <p:nvGrpSpPr>
          <p:cNvPr id="6" name="组合 49"/>
          <p:cNvGrpSpPr/>
          <p:nvPr/>
        </p:nvGrpSpPr>
        <p:grpSpPr>
          <a:xfrm>
            <a:off x="745923" y="3654216"/>
            <a:ext cx="9131323" cy="716519"/>
            <a:chOff x="745067" y="4169623"/>
            <a:chExt cx="9132514" cy="716519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166661" y="4169623"/>
              <a:ext cx="6710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掌握句子逻辑重音的特点和规律，并能正确朗读。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59909"/>
            <a:ext cx="7276599" cy="725272"/>
            <a:chOff x="745067" y="5395071"/>
            <a:chExt cx="7277548" cy="725272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66660" y="5395071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37211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反犬旁、心字底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53379"/>
            <a:ext cx="7276599" cy="725272"/>
            <a:chOff x="745067" y="5395071"/>
            <a:chExt cx="7277548" cy="725272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373873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）询问事情的原因（怎么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……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408674"/>
            <a:ext cx="5338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表达因果的逻辑关系（因为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，所以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……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44435" y="2352675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）量词的重叠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48091" y="5953142"/>
            <a:ext cx="4424045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表达某个范围内的成员都具有相同的</a:t>
            </a:r>
            <a:b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</a:b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         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特点或特征（量词重叠）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39201" y="4859672"/>
            <a:ext cx="3509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）独立书写独体字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门、羊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456675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6"/>
          <p:cNvSpPr/>
          <p:nvPr/>
        </p:nvSpPr>
        <p:spPr>
          <a:xfrm>
            <a:off x="-1985342" y="3898751"/>
            <a:ext cx="2187176" cy="1230286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8"/>
          <p:cNvSpPr/>
          <p:nvPr/>
        </p:nvSpPr>
        <p:spPr>
          <a:xfrm>
            <a:off x="11965555" y="3854450"/>
            <a:ext cx="2405128" cy="135288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10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11" name="圆角矩形 1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吃药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pǎo bù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跑步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9685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849880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5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吃药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688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813833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4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5"/>
          <p:cNvSpPr/>
          <p:nvPr/>
        </p:nvSpPr>
        <p:spPr>
          <a:xfrm>
            <a:off x="-3589511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吃药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3892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503049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-2025833" y="3873438"/>
            <a:ext cx="2167578" cy="121926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!!11"/>
          <p:cNvSpPr/>
          <p:nvPr/>
        </p:nvSpPr>
        <p:spPr>
          <a:xfrm>
            <a:off x="11990898" y="3873438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打篮球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84296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dministrator\Desktop\门.png门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99916" y="2079836"/>
            <a:ext cx="3311525" cy="324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门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84372" y="1157303"/>
            <a:ext cx="14109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mén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58032" y="2964513"/>
            <a:ext cx="1784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door,gate</a:t>
            </a:r>
          </a:p>
        </p:txBody>
      </p:sp>
    </p:spTree>
    <p:extLst>
      <p:ext uri="{BB962C8B-B14F-4D97-AF65-F5344CB8AC3E}">
        <p14:creationId xmlns:p14="http://schemas.microsoft.com/office/powerpoint/2010/main" val="953967293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dministrator\Desktop\外面.jpeg外面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46321" y="2296795"/>
            <a:ext cx="2818765" cy="280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84372" y="1157303"/>
            <a:ext cx="13582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wài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58032" y="2964513"/>
            <a:ext cx="2149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outer,outside</a:t>
            </a:r>
          </a:p>
        </p:txBody>
      </p:sp>
    </p:spTree>
    <p:extLst>
      <p:ext uri="{BB962C8B-B14F-4D97-AF65-F5344CB8AC3E}">
        <p14:creationId xmlns:p14="http://schemas.microsoft.com/office/powerpoint/2010/main" val="1988867683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12" name="图片 11" descr="C:\Users\Administrator\Desktop\小红书\对外汉语战略搞钱计划\教学素材\图片素材\自行车1.png自行车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173220" y="1557020"/>
            <a:ext cx="4226560" cy="3745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自行车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4779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zì xíng chē</a:t>
            </a:r>
            <a:endParaRPr lang="en-US" altLang="zh-CN" sz="36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68497" y="2732738"/>
            <a:ext cx="10521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bike</a:t>
            </a:r>
          </a:p>
        </p:txBody>
      </p:sp>
    </p:spTree>
    <p:extLst>
      <p:ext uri="{BB962C8B-B14F-4D97-AF65-F5344CB8AC3E}">
        <p14:creationId xmlns:p14="http://schemas.microsoft.com/office/powerpoint/2010/main" val="4290542655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12" name="图片 11" descr="C:\Users\Administrator\Desktop\小红书\对外汉语战略搞钱计划\教学素材\图片素材\羊肉.png羊肉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05605" y="2299970"/>
            <a:ext cx="3925570" cy="23869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羊肉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yáng ròu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05962" y="2669238"/>
            <a:ext cx="14217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mutton</a:t>
            </a:r>
          </a:p>
        </p:txBody>
      </p:sp>
    </p:spTree>
    <p:extLst>
      <p:ext uri="{BB962C8B-B14F-4D97-AF65-F5344CB8AC3E}">
        <p14:creationId xmlns:p14="http://schemas.microsoft.com/office/powerpoint/2010/main" val="2882921213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好吃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hǎo chī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890" y="1983740"/>
            <a:ext cx="3792220" cy="28905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58032" y="2964513"/>
            <a:ext cx="1681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 yummy</a:t>
            </a:r>
          </a:p>
        </p:txBody>
      </p:sp>
    </p:spTree>
    <p:extLst>
      <p:ext uri="{BB962C8B-B14F-4D97-AF65-F5344CB8AC3E}">
        <p14:creationId xmlns:p14="http://schemas.microsoft.com/office/powerpoint/2010/main" val="1840549866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5610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面条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miàn tiáo</a:t>
            </a:r>
          </a:p>
        </p:txBody>
      </p:sp>
      <p:pic>
        <p:nvPicPr>
          <p:cNvPr id="3" name="图片 2" descr="C:\Users\Administrator\Desktop\小红书\对外汉语战略搞钱计划\教学素材\图片素材\面条压缩.png面条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89425" y="1983740"/>
            <a:ext cx="3613150" cy="28905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53892" y="2732738"/>
            <a:ext cx="14128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 noodle</a:t>
            </a:r>
          </a:p>
        </p:txBody>
      </p:sp>
    </p:spTree>
    <p:extLst>
      <p:ext uri="{BB962C8B-B14F-4D97-AF65-F5344CB8AC3E}">
        <p14:creationId xmlns:p14="http://schemas.microsoft.com/office/powerpoint/2010/main" val="142222701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6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2599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打篮球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dǎ lán qiú</a:t>
            </a:r>
          </a:p>
        </p:txBody>
      </p:sp>
      <p:pic>
        <p:nvPicPr>
          <p:cNvPr id="3" name="图片 2" descr="C:\Users\Administrator\Desktop\小红书\对外汉语战略搞钱计划\教学素材\图片素材\篮球.png篮球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43208" y="1983740"/>
            <a:ext cx="1505585" cy="28905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85007" y="2732738"/>
            <a:ext cx="23171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to play basterball</a:t>
            </a:r>
          </a:p>
        </p:txBody>
      </p:sp>
    </p:spTree>
    <p:extLst>
      <p:ext uri="{BB962C8B-B14F-4D97-AF65-F5344CB8AC3E}">
        <p14:creationId xmlns:p14="http://schemas.microsoft.com/office/powerpoint/2010/main" val="2801531307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因为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yīn wèi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855" y="1892935"/>
            <a:ext cx="3082290" cy="30734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68802" y="2732738"/>
            <a:ext cx="20116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conj.  because</a:t>
            </a:r>
          </a:p>
        </p:txBody>
      </p:sp>
    </p:spTree>
    <p:extLst>
      <p:ext uri="{BB962C8B-B14F-4D97-AF65-F5344CB8AC3E}">
        <p14:creationId xmlns:p14="http://schemas.microsoft.com/office/powerpoint/2010/main" val="4010717361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所以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suǒ yǐ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115" y="1717675"/>
            <a:ext cx="3304540" cy="34226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18967" y="2767663"/>
            <a:ext cx="11823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conj.  so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753130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游泳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yóu yǒng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245" y="2063750"/>
            <a:ext cx="3445510" cy="27311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48177" y="2732738"/>
            <a:ext cx="11195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v.  swim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85858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经常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jīng cháng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330" y="2098040"/>
            <a:ext cx="3564890" cy="26619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88817" y="2732738"/>
            <a:ext cx="15214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adv.  often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518956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公斤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gōng jīn</a:t>
            </a:r>
          </a:p>
        </p:txBody>
      </p:sp>
      <p:pic>
        <p:nvPicPr>
          <p:cNvPr id="3" name="图片 2" descr="C:\Users\Administrator\Desktop\小红书\对外汉语战略搞钱计划\教学素材\图片素材\公斤.png公斤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70133" y="2098040"/>
            <a:ext cx="2661285" cy="26619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00247" y="2732738"/>
            <a:ext cx="16725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m.  kilogram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13691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9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2455" y="1811020"/>
            <a:ext cx="2278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姐姐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8805" y="1265555"/>
            <a:ext cx="2549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宋体" panose="02010600030101010101" pitchFamily="2" charset="-122"/>
              </a:rPr>
              <a:t>jiě jie</a:t>
            </a:r>
          </a:p>
        </p:txBody>
      </p:sp>
      <p:pic>
        <p:nvPicPr>
          <p:cNvPr id="3" name="图片 2" descr="C:\Users\Administrator\Desktop\小红书\对外汉语战略搞钱计划\教学素材\图片素材\姐姐.png姐姐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72610" y="1707515"/>
            <a:ext cx="3656965" cy="34442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17697" y="2680668"/>
            <a:ext cx="18053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+mn-ea"/>
              </a:rPr>
              <a:t>n.  elder sister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3261"/>
      </p:ext>
    </p:extLst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门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mén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好吃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hǎo chī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自行车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zì xíng chē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wài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羊肉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yáng ròu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面条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miàn tiáo </a:t>
            </a: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3880786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打篮球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 lán qiú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公斤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gōng jīn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所以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suǒ yǐ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因为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yīn wèi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游泳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yóu yǒng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经常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jīng cháng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姐姐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jiě jie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8715390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外面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外边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门外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房间的外面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谁在房间的外面？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外边有很多人。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好吃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很好吃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太好吃了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不好吃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不太好吃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今天的羊肉很好吃。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5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79574" y="2594122"/>
              <a:ext cx="1230913" cy="1478999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 dì liù kè           Nǐ zěn me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bù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chī le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第六课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你怎么不吃了？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        Lesson 6                Why don’t you eat more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？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60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502" cy="1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打篮球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去打篮球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喜欢打篮球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天天打篮球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没去打篮球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我昨天没去打篮球。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443"/>
              <a:ext cx="3858" cy="3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公斤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（斤）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一公斤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十多公斤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一百多公斤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几公斤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多少公斤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你现在多少公斤（斤）？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90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315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经常玩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179006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179260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179260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831975"/>
            <a:ext cx="85109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经常打篮球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经常游泳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278193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278447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278447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82384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我们经常一起去玩儿。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37738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377126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377634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81571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他们经常打篮球。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454275" y="48094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54275" y="48069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454275" y="4812030"/>
            <a:ext cx="852170" cy="889000"/>
            <a:chOff x="584" y="3246"/>
            <a:chExt cx="1342" cy="1400"/>
          </a:xfrm>
        </p:grpSpPr>
        <p:sp>
          <p:nvSpPr>
            <p:cNvPr id="30" name="椭圆 2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2" name="图片 31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3" name="文本框 7"/>
          <p:cNvSpPr txBox="1"/>
          <p:nvPr/>
        </p:nvSpPr>
        <p:spPr>
          <a:xfrm>
            <a:off x="3219450" y="485140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我不经常旅游。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126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怎么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(v.) / 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形容词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(adj.)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疑问代词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怎么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60477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Interrogative Pronoun“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怎么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怎么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生病了？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今天，你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怎么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没去上班？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今天天气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怎么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这么热？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20513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834515"/>
            <a:ext cx="37420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大卫今天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怎么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不高兴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57556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身体不太好。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496435"/>
            <a:ext cx="4097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大卫今天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怎么</a:t>
            </a:r>
            <a:r>
              <a:rPr lang="zh-CN" altLang="en-US" sz="2800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没来上课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529653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他去旅行了。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10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AA + 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都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+ ……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大家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个个</a:t>
                      </a:r>
                      <a:r>
                        <a:rPr lang="zh-CN" altLang="en-US" sz="3200" b="1" dirty="0">
                          <a:solidFill>
                            <a:schemeClr val="accent4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都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很满意。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这家店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样样</a:t>
                      </a:r>
                      <a:r>
                        <a:rPr lang="zh-CN" altLang="en-US" sz="3200" b="1" dirty="0">
                          <a:solidFill>
                            <a:schemeClr val="accent4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都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很好吃。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这个星期我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天天</a:t>
                      </a:r>
                      <a:r>
                        <a:rPr lang="zh-CN" altLang="en-US" sz="3200" b="1" dirty="0">
                          <a:solidFill>
                            <a:schemeClr val="accent4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都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喝牛奶。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量词的重叠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56997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Reduplication of Measure Words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478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8787765" cy="1616710"/>
            <a:chOff x="-241879" y="521722"/>
            <a:chExt cx="878776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1" y="1062107"/>
              <a:ext cx="798512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shāng diàn de yī f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dōu hěn pi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o li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a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ng ma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这个商店的衣服都很漂亮吗？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3416935" y="1033780"/>
            <a:ext cx="52628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用括号中的词语回答问题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Answer the question with the words in brackets.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9136380" y="2356485"/>
            <a:ext cx="2287905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620250" y="2347595"/>
            <a:ext cx="13684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件件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39" y="3258035"/>
            <a:ext cx="8787765" cy="1616710"/>
            <a:chOff x="-241879" y="521722"/>
            <a:chExt cx="8787765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798512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g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xīng qī nǐ měi tiān dōu chī sh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me dōng x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这个星期你每天都吃什么东西？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8" name="圆角矩形 47"/>
          <p:cNvSpPr/>
          <p:nvPr/>
        </p:nvSpPr>
        <p:spPr>
          <a:xfrm>
            <a:off x="9136380" y="4004945"/>
            <a:ext cx="2287270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9620885" y="3990340"/>
            <a:ext cx="12579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天天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239" y="4957295"/>
            <a:ext cx="8787765" cy="1616710"/>
            <a:chOff x="-241879" y="521722"/>
            <a:chExt cx="8787765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7985125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xiē shū hǎo kàn ma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这些书好看吗？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53" name="圆角矩形 52"/>
          <p:cNvSpPr/>
          <p:nvPr/>
        </p:nvSpPr>
        <p:spPr>
          <a:xfrm>
            <a:off x="9136380" y="5711825"/>
            <a:ext cx="2287905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9620885" y="5697220"/>
            <a:ext cx="1367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本本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0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/>
      <p:bldP spid="48" grpId="0" bldLvl="0" animBg="1"/>
      <p:bldP spid="49" grpId="0"/>
      <p:bldP spid="53" grpId="0" bldLvl="0" animBg="1"/>
      <p:bldP spid="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67275" y="1031615"/>
            <a:ext cx="9916795" cy="1628140"/>
            <a:chOff x="-1702618" y="510727"/>
            <a:chExt cx="9916795" cy="1628140"/>
          </a:xfrm>
        </p:grpSpPr>
        <p:sp>
          <p:nvSpPr>
            <p:cNvPr id="73" name="文本框 72"/>
            <p:cNvSpPr txBox="1"/>
            <p:nvPr/>
          </p:nvSpPr>
          <p:spPr>
            <a:xfrm>
              <a:off x="-419283" y="1062542"/>
              <a:ext cx="8633460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Tā                                 dōu bú qù xué xiào shàng kè 。                                           </a:t>
              </a:r>
            </a:p>
            <a:p>
              <a:pPr marL="0" marR="0" lvl="0" indent="0" algn="l" defTabSz="914400" rtl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他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__________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都不去学校上课。</a:t>
              </a:r>
              <a:endParaRPr lang="en-US" altLang="zh-CN" sz="3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702618" y="510727"/>
              <a:ext cx="1628140" cy="1628140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7275" y="2503545"/>
            <a:ext cx="9929495" cy="1628140"/>
            <a:chOff x="-2011863" y="588197"/>
            <a:chExt cx="9929495" cy="1628140"/>
          </a:xfrm>
        </p:grpSpPr>
        <p:sp>
          <p:nvSpPr>
            <p:cNvPr id="30" name="文本框 29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Tā de yī fu                                    dōu hěn piào liang</a:t>
              </a:r>
              <a:r>
                <a:rPr lang="zh-CN" alt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她的衣服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都很漂亮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31" name="图片 3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400300" y="1735455"/>
            <a:ext cx="17792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天天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736340" y="3228975"/>
            <a:ext cx="159448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件件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707640" y="363855"/>
            <a:ext cx="1471930" cy="706120"/>
            <a:chOff x="4428" y="448"/>
            <a:chExt cx="2318" cy="1112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件件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32630" y="34353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天天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11265" y="337820"/>
            <a:ext cx="1472565" cy="706755"/>
            <a:chOff x="4428" y="448"/>
            <a:chExt cx="2319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本本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29905" y="343535"/>
            <a:ext cx="1472565" cy="706755"/>
            <a:chOff x="4428" y="448"/>
            <a:chExt cx="2319" cy="1113"/>
          </a:xfrm>
        </p:grpSpPr>
        <p:sp>
          <p:nvSpPr>
            <p:cNvPr id="17" name="圆角矩形 16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个个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7275" y="3899910"/>
            <a:ext cx="9929495" cy="1628140"/>
            <a:chOff x="-2011863" y="588197"/>
            <a:chExt cx="9929495" cy="1628140"/>
          </a:xfrm>
        </p:grpSpPr>
        <p:sp>
          <p:nvSpPr>
            <p:cNvPr id="20" name="文本框 19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Tóng xué men                    dōu huì shuō hàn yǔ</a:t>
              </a:r>
              <a:r>
                <a:rPr lang="zh-CN" alt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同学们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都会说汉语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3411220" y="4604385"/>
            <a:ext cx="23241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个个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55210" y="5265795"/>
            <a:ext cx="9929495" cy="1628140"/>
            <a:chOff x="-2011863" y="588197"/>
            <a:chExt cx="9929495" cy="1628140"/>
          </a:xfrm>
        </p:grpSpPr>
        <p:sp>
          <p:nvSpPr>
            <p:cNvPr id="24" name="文本框 23"/>
            <p:cNvSpPr txBox="1"/>
            <p:nvPr/>
          </p:nvSpPr>
          <p:spPr>
            <a:xfrm>
              <a:off x="-728528" y="1062542"/>
              <a:ext cx="86461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Tā de shū                            dōu hěn guì</a:t>
              </a:r>
              <a:r>
                <a:rPr lang="zh-CN" alt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。</a:t>
              </a:r>
              <a:endParaRPr lang="en-US" altLang="zh-CN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他的书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宋体" panose="02010600030101010101" pitchFamily="2" charset="-122"/>
                </a:rPr>
                <a:t>________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都很贵</a:t>
              </a:r>
              <a:r>
                <a:rPr lang="zh-CN" altLang="en-US" sz="40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  <a:endParaRPr lang="en-US" altLang="zh-CN" sz="4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pic>
          <p:nvPicPr>
            <p:cNvPr id="25" name="图片 2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2011863" y="588197"/>
              <a:ext cx="1628140" cy="162814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3205480" y="5974080"/>
            <a:ext cx="23241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本本</a:t>
            </a:r>
          </a:p>
        </p:txBody>
      </p:sp>
    </p:spTree>
    <p:extLst>
      <p:ext uri="{BB962C8B-B14F-4D97-AF65-F5344CB8AC3E}">
        <p14:creationId xmlns:p14="http://schemas.microsoft.com/office/powerpoint/2010/main" val="335821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2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因为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，所以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因为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我感冒了，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所以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今天请假不去学校了。</a:t>
                      </a:r>
                      <a:r>
                        <a:rPr lang="zh-CN" altLang="en-US" sz="3200" b="1">
                          <a:latin typeface="宋体" panose="02010600030101010101" pitchFamily="2" charset="-122"/>
                          <a:sym typeface="+mn-ea"/>
                        </a:rPr>
                        <a:t>    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因为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他每天坚持跑步，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所以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很少生病。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因为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这周休假，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所以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我们全家要去旅游。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7"/>
          <p:cNvSpPr txBox="1"/>
          <p:nvPr/>
        </p:nvSpPr>
        <p:spPr>
          <a:xfrm>
            <a:off x="171450" y="213995"/>
            <a:ext cx="81629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关联词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因为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，所以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……”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73926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3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Pair of Conjunctions“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因为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，所以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7591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92468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465" y="1497330"/>
            <a:ext cx="4805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大卫今天没来上课，为什么？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74465" y="2238375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他病了。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74465" y="409638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你们今天怎么没去打球？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8910" y="4896485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天气不好。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0654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74465" y="2984500"/>
            <a:ext cx="552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因为大卫病了，所以他没来上课。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78910" y="5696585"/>
            <a:ext cx="58826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因为天气不好，所以你们没去打球。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64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 bldLvl="0" animBg="1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25651" b="-234"/>
          <a:stretch>
            <a:fillRect/>
          </a:stretch>
        </p:blipFill>
        <p:spPr>
          <a:xfrm>
            <a:off x="2441575" y="3096260"/>
            <a:ext cx="7319010" cy="363918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女的想知道什么？小王今天什么时候来学校？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男的怎么知道小王来了？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门外的自行车是谁的？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2809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school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0" name="06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1875" y="3094355"/>
            <a:ext cx="1108710" cy="11087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412853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外面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wài miàn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件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jiàn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jiù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准备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zhǔn bèi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鱼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yú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吧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ba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还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hái</a:t>
            </a: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6356293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ce07d483528ac4266914eaad9bae6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15101" y="2090884"/>
            <a:ext cx="4571858" cy="3047708"/>
          </a:xfrm>
          <a:prstGeom prst="rect">
            <a:avLst/>
          </a:prstGeom>
          <a:blipFill dpi="0" rotWithShape="1">
            <a:blip r:embed="rId5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75006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A：你知道小王今天什么时候来学校吗？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B：他已经来了。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A：你怎么知道他来了？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B：我在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门外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看见他的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自行车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0541" y="1790065"/>
            <a:ext cx="7298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wáng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lái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xué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ma 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75985" y="26822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yǐ jīng lái le 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75985" y="352171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 zěn me zhī dào tā lái le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75985" y="440245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 zài mén wài kàn jiàn tā de zì 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xí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chē le 。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：在学校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2809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school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2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：在饭馆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4555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a restaurant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女的觉得今天的羊肉怎么样？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男的怎么不想吃了？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他想吃什么？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t="7592" b="9303"/>
          <a:stretch>
            <a:fillRect/>
          </a:stretch>
        </p:blipFill>
        <p:spPr>
          <a:xfrm>
            <a:off x="3768725" y="2972435"/>
            <a:ext cx="4559300" cy="3775710"/>
          </a:xfrm>
          <a:prstGeom prst="rect">
            <a:avLst/>
          </a:prstGeom>
        </p:spPr>
      </p:pic>
      <p:pic>
        <p:nvPicPr>
          <p:cNvPr id="9" name="06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24290" y="3013075"/>
            <a:ext cx="1061720" cy="1061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466243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6860" y="1932940"/>
            <a:ext cx="6352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A：今天的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羊肉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很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好吃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，你怎么不吃了?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B：这个星期天天吃羊肉，不想吃了。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A：那你还想吃什么？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B：来一点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面条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吧。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59328" y="1972945"/>
            <a:ext cx="6447887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yáng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ròu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hǎo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zěn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?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07405" y="285940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g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xīng qī tiān tiān chī yáng ròu ，b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xiǎng chī le 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07405" y="371602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 nǐ hái xiǎng chī sh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07405" y="45491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ái y</a:t>
            </a:r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ì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diǎn miàn tiáo ba 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1322705"/>
            <a:ext cx="4775200" cy="475869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193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：在饭馆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4555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a restaurant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14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昨天他们去打篮球了没有？为什么？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昨天做什么了？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经常游泳吗？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：在健身房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038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gym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3080" y="3072130"/>
            <a:ext cx="5991225" cy="3428365"/>
          </a:xfrm>
          <a:prstGeom prst="rect">
            <a:avLst/>
          </a:prstGeom>
        </p:spPr>
      </p:pic>
      <p:pic>
        <p:nvPicPr>
          <p:cNvPr id="9" name="06-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64930" y="3002280"/>
            <a:ext cx="1120140" cy="1120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155746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01565" y="1568450"/>
            <a:ext cx="68199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A：昨天你们怎么都没去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打篮球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因为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昨天下雨，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所以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我们都没去。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  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游泳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经常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游泳吗？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B：这个月我天天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游泳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，我现在七十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公斤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了。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4500" y="156845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uó tiān nǐ men zěn me dōu méi qù dǎ lán qiú 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24500" y="2498725"/>
            <a:ext cx="6536604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zuó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suǒ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men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dōu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méi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56555" y="3324325"/>
            <a:ext cx="6311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yóu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1640" y="4211635"/>
            <a:ext cx="6266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cháng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yóu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ma 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16880" y="5057140"/>
            <a:ext cx="769640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yuè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tiān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yóu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，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gōng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。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：在健身房</a:t>
            </a:r>
          </a:p>
        </p:txBody>
      </p:sp>
      <p:sp>
        <p:nvSpPr>
          <p:cNvPr id="9" name="文本框 7"/>
          <p:cNvSpPr txBox="1"/>
          <p:nvPr/>
        </p:nvSpPr>
        <p:spPr>
          <a:xfrm>
            <a:off x="237490" y="702310"/>
            <a:ext cx="2038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In the gym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37490" y="2168525"/>
            <a:ext cx="4551680" cy="260477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22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6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63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office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女的想让男的做什么？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男的为什么不喝咖啡？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多喝咖啡好不好？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 descr="8503f281c760b5bc6c9d1337296a81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286760" y="3037205"/>
            <a:ext cx="5186045" cy="3455035"/>
          </a:xfrm>
          <a:prstGeom prst="rect">
            <a:avLst/>
          </a:prstGeom>
        </p:spPr>
      </p:pic>
      <p:pic>
        <p:nvPicPr>
          <p:cNvPr id="3" name="06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0930" y="2898140"/>
            <a:ext cx="1295400" cy="1295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301069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4770" y="1745615"/>
            <a:ext cx="67024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A：这两天怎么没看见小张？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B：他去北京了。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A：去北京了，是去旅游吗？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B：不是，听说是去看他姐姐。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7385" y="174561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hè liǎng tiān zěn me méi kàn jiàn xiǎo zhāng 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47385" y="2653665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 qù běi jīng le 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47385" y="35547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</a:t>
            </a:r>
            <a:r>
              <a:rPr b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 běi jīng le ，shì qù lǚ yóu ma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47385" y="439293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 shì ，tīng shuō shì qù kàn tā jiě ji</a:t>
            </a:r>
            <a:r>
              <a:rPr lang="en-US"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。</a:t>
            </a:r>
          </a:p>
        </p:txBody>
      </p:sp>
      <p:pic>
        <p:nvPicPr>
          <p:cNvPr id="2" name="图片 1" descr="8503f281c760b5bc6c9d1337296a81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24485" y="2165985"/>
            <a:ext cx="4345940" cy="289560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9756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163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In the office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0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66383" y="4466590"/>
            <a:ext cx="2144395" cy="2145030"/>
            <a:chOff x="7023900" y="1357298"/>
            <a:chExt cx="2143140" cy="2143934"/>
          </a:xfrm>
        </p:grpSpPr>
        <p:sp>
          <p:nvSpPr>
            <p:cNvPr id="13" name="矩形 1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3" idx="1"/>
              <a:endCxn id="1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汉字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2205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Chinese characters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9083" y="1623060"/>
            <a:ext cx="2144395" cy="2145030"/>
            <a:chOff x="7023900" y="1357298"/>
            <a:chExt cx="2143140" cy="2143934"/>
          </a:xfrm>
        </p:grpSpPr>
        <p:sp>
          <p:nvSpPr>
            <p:cNvPr id="3" name="矩形 2"/>
            <p:cNvSpPr/>
            <p:nvPr/>
          </p:nvSpPr>
          <p:spPr>
            <a:xfrm>
              <a:off x="7023900" y="1357298"/>
              <a:ext cx="2143140" cy="2143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0"/>
              <a:endCxn id="3" idx="2"/>
            </p:cNvCxnSpPr>
            <p:nvPr/>
          </p:nvCxnSpPr>
          <p:spPr>
            <a:xfrm rot="162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3" idx="1"/>
              <a:endCxn id="3" idx="3"/>
            </p:cNvCxnSpPr>
            <p:nvPr/>
          </p:nvCxnSpPr>
          <p:spPr>
            <a:xfrm rot="10800000" flipH="1">
              <a:off x="7023900" y="2428868"/>
              <a:ext cx="2143140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7"/>
          <p:cNvSpPr txBox="1"/>
          <p:nvPr/>
        </p:nvSpPr>
        <p:spPr>
          <a:xfrm>
            <a:off x="238125" y="1064895"/>
            <a:ext cx="21856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mén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EC64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2" name="文本框 7"/>
          <p:cNvSpPr txBox="1"/>
          <p:nvPr/>
        </p:nvSpPr>
        <p:spPr>
          <a:xfrm>
            <a:off x="-193675" y="3883025"/>
            <a:ext cx="30835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EC64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yáng</a:t>
            </a:r>
          </a:p>
        </p:txBody>
      </p:sp>
      <p:pic>
        <p:nvPicPr>
          <p:cNvPr id="18" name="图片 1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4" name="图片 63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815840"/>
            <a:ext cx="1649095" cy="142430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654050" y="1993900"/>
            <a:ext cx="1250950" cy="1446530"/>
            <a:chOff x="5961" y="893"/>
            <a:chExt cx="1253" cy="1449"/>
          </a:xfrm>
          <a:solidFill>
            <a:schemeClr val="bg1">
              <a:lumMod val="50000"/>
            </a:schemeClr>
          </a:solidFill>
        </p:grpSpPr>
        <p:sp>
          <p:nvSpPr>
            <p:cNvPr id="4" name="文本框 3"/>
            <p:cNvSpPr txBox="1"/>
            <p:nvPr/>
          </p:nvSpPr>
          <p:spPr>
            <a:xfrm>
              <a:off x="5961" y="1112"/>
              <a:ext cx="237" cy="112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1122">
                  <a:moveTo>
                    <a:pt x="74" y="0"/>
                  </a:moveTo>
                  <a:cubicBezTo>
                    <a:pt x="99" y="0"/>
                    <a:pt x="132" y="13"/>
                    <a:pt x="174" y="39"/>
                  </a:cubicBezTo>
                  <a:cubicBezTo>
                    <a:pt x="216" y="65"/>
                    <a:pt x="237" y="94"/>
                    <a:pt x="237" y="124"/>
                  </a:cubicBezTo>
                  <a:cubicBezTo>
                    <a:pt x="237" y="136"/>
                    <a:pt x="233" y="153"/>
                    <a:pt x="225" y="177"/>
                  </a:cubicBezTo>
                  <a:cubicBezTo>
                    <a:pt x="217" y="201"/>
                    <a:pt x="212" y="227"/>
                    <a:pt x="210" y="256"/>
                  </a:cubicBezTo>
                  <a:cubicBezTo>
                    <a:pt x="207" y="285"/>
                    <a:pt x="206" y="334"/>
                    <a:pt x="204" y="402"/>
                  </a:cubicBezTo>
                  <a:cubicBezTo>
                    <a:pt x="198" y="700"/>
                    <a:pt x="190" y="875"/>
                    <a:pt x="180" y="926"/>
                  </a:cubicBezTo>
                  <a:cubicBezTo>
                    <a:pt x="171" y="977"/>
                    <a:pt x="159" y="1023"/>
                    <a:pt x="146" y="1063"/>
                  </a:cubicBezTo>
                  <a:cubicBezTo>
                    <a:pt x="132" y="1102"/>
                    <a:pt x="113" y="1122"/>
                    <a:pt x="88" y="1122"/>
                  </a:cubicBezTo>
                  <a:cubicBezTo>
                    <a:pt x="63" y="1122"/>
                    <a:pt x="42" y="1100"/>
                    <a:pt x="25" y="1056"/>
                  </a:cubicBezTo>
                  <a:cubicBezTo>
                    <a:pt x="8" y="1012"/>
                    <a:pt x="0" y="976"/>
                    <a:pt x="0" y="947"/>
                  </a:cubicBezTo>
                  <a:cubicBezTo>
                    <a:pt x="0" y="919"/>
                    <a:pt x="6" y="893"/>
                    <a:pt x="17" y="871"/>
                  </a:cubicBezTo>
                  <a:cubicBezTo>
                    <a:pt x="37" y="830"/>
                    <a:pt x="52" y="750"/>
                    <a:pt x="61" y="630"/>
                  </a:cubicBezTo>
                  <a:cubicBezTo>
                    <a:pt x="71" y="510"/>
                    <a:pt x="75" y="415"/>
                    <a:pt x="75" y="343"/>
                  </a:cubicBezTo>
                  <a:cubicBezTo>
                    <a:pt x="75" y="204"/>
                    <a:pt x="67" y="119"/>
                    <a:pt x="49" y="87"/>
                  </a:cubicBezTo>
                  <a:cubicBezTo>
                    <a:pt x="40" y="70"/>
                    <a:pt x="36" y="52"/>
                    <a:pt x="36" y="31"/>
                  </a:cubicBezTo>
                  <a:cubicBezTo>
                    <a:pt x="36" y="10"/>
                    <a:pt x="48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rtlCol="0" anchor="t">
              <a:noAutofit/>
            </a:bodyPr>
            <a:lstStyle/>
            <a:p>
              <a:endParaRPr lang="zh-CN" altLang="en-US" sz="9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70" y="893"/>
              <a:ext cx="259" cy="27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75">
                  <a:moveTo>
                    <a:pt x="38" y="0"/>
                  </a:moveTo>
                  <a:cubicBezTo>
                    <a:pt x="52" y="0"/>
                    <a:pt x="77" y="6"/>
                    <a:pt x="112" y="18"/>
                  </a:cubicBezTo>
                  <a:cubicBezTo>
                    <a:pt x="147" y="30"/>
                    <a:pt x="180" y="48"/>
                    <a:pt x="212" y="72"/>
                  </a:cubicBezTo>
                  <a:cubicBezTo>
                    <a:pt x="243" y="96"/>
                    <a:pt x="259" y="127"/>
                    <a:pt x="259" y="164"/>
                  </a:cubicBezTo>
                  <a:cubicBezTo>
                    <a:pt x="259" y="202"/>
                    <a:pt x="253" y="230"/>
                    <a:pt x="239" y="248"/>
                  </a:cubicBezTo>
                  <a:cubicBezTo>
                    <a:pt x="226" y="266"/>
                    <a:pt x="208" y="275"/>
                    <a:pt x="185" y="275"/>
                  </a:cubicBezTo>
                  <a:cubicBezTo>
                    <a:pt x="161" y="275"/>
                    <a:pt x="140" y="260"/>
                    <a:pt x="121" y="231"/>
                  </a:cubicBezTo>
                  <a:cubicBezTo>
                    <a:pt x="102" y="201"/>
                    <a:pt x="77" y="165"/>
                    <a:pt x="46" y="123"/>
                  </a:cubicBezTo>
                  <a:cubicBezTo>
                    <a:pt x="15" y="80"/>
                    <a:pt x="0" y="49"/>
                    <a:pt x="0" y="30"/>
                  </a:cubicBezTo>
                  <a:cubicBezTo>
                    <a:pt x="0" y="10"/>
                    <a:pt x="13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522" y="942"/>
              <a:ext cx="692" cy="140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2" h="1401">
                  <a:moveTo>
                    <a:pt x="503" y="0"/>
                  </a:moveTo>
                  <a:cubicBezTo>
                    <a:pt x="526" y="0"/>
                    <a:pt x="563" y="14"/>
                    <a:pt x="615" y="43"/>
                  </a:cubicBezTo>
                  <a:cubicBezTo>
                    <a:pt x="666" y="71"/>
                    <a:pt x="692" y="100"/>
                    <a:pt x="692" y="129"/>
                  </a:cubicBezTo>
                  <a:cubicBezTo>
                    <a:pt x="692" y="158"/>
                    <a:pt x="683" y="184"/>
                    <a:pt x="664" y="208"/>
                  </a:cubicBezTo>
                  <a:cubicBezTo>
                    <a:pt x="645" y="232"/>
                    <a:pt x="636" y="294"/>
                    <a:pt x="636" y="394"/>
                  </a:cubicBezTo>
                  <a:cubicBezTo>
                    <a:pt x="636" y="512"/>
                    <a:pt x="645" y="691"/>
                    <a:pt x="665" y="931"/>
                  </a:cubicBezTo>
                  <a:cubicBezTo>
                    <a:pt x="667" y="957"/>
                    <a:pt x="668" y="981"/>
                    <a:pt x="668" y="1001"/>
                  </a:cubicBezTo>
                  <a:cubicBezTo>
                    <a:pt x="668" y="1109"/>
                    <a:pt x="655" y="1203"/>
                    <a:pt x="629" y="1282"/>
                  </a:cubicBezTo>
                  <a:cubicBezTo>
                    <a:pt x="603" y="1361"/>
                    <a:pt x="572" y="1401"/>
                    <a:pt x="535" y="1401"/>
                  </a:cubicBezTo>
                  <a:cubicBezTo>
                    <a:pt x="514" y="1401"/>
                    <a:pt x="494" y="1386"/>
                    <a:pt x="473" y="1357"/>
                  </a:cubicBezTo>
                  <a:cubicBezTo>
                    <a:pt x="453" y="1328"/>
                    <a:pt x="426" y="1295"/>
                    <a:pt x="392" y="1258"/>
                  </a:cubicBezTo>
                  <a:cubicBezTo>
                    <a:pt x="358" y="1220"/>
                    <a:pt x="324" y="1189"/>
                    <a:pt x="292" y="1164"/>
                  </a:cubicBezTo>
                  <a:cubicBezTo>
                    <a:pt x="274" y="1148"/>
                    <a:pt x="265" y="1132"/>
                    <a:pt x="265" y="1116"/>
                  </a:cubicBezTo>
                  <a:cubicBezTo>
                    <a:pt x="265" y="1100"/>
                    <a:pt x="274" y="1092"/>
                    <a:pt x="290" y="1092"/>
                  </a:cubicBezTo>
                  <a:cubicBezTo>
                    <a:pt x="307" y="1092"/>
                    <a:pt x="320" y="1093"/>
                    <a:pt x="330" y="1095"/>
                  </a:cubicBezTo>
                  <a:cubicBezTo>
                    <a:pt x="399" y="1118"/>
                    <a:pt x="441" y="1129"/>
                    <a:pt x="457" y="1129"/>
                  </a:cubicBezTo>
                  <a:cubicBezTo>
                    <a:pt x="472" y="1129"/>
                    <a:pt x="482" y="1126"/>
                    <a:pt x="487" y="1120"/>
                  </a:cubicBezTo>
                  <a:cubicBezTo>
                    <a:pt x="491" y="1114"/>
                    <a:pt x="496" y="1085"/>
                    <a:pt x="502" y="1034"/>
                  </a:cubicBezTo>
                  <a:cubicBezTo>
                    <a:pt x="507" y="982"/>
                    <a:pt x="510" y="909"/>
                    <a:pt x="510" y="816"/>
                  </a:cubicBezTo>
                  <a:cubicBezTo>
                    <a:pt x="510" y="722"/>
                    <a:pt x="508" y="612"/>
                    <a:pt x="503" y="485"/>
                  </a:cubicBezTo>
                  <a:cubicBezTo>
                    <a:pt x="498" y="358"/>
                    <a:pt x="492" y="274"/>
                    <a:pt x="486" y="230"/>
                  </a:cubicBezTo>
                  <a:cubicBezTo>
                    <a:pt x="480" y="187"/>
                    <a:pt x="475" y="163"/>
                    <a:pt x="470" y="158"/>
                  </a:cubicBezTo>
                  <a:cubicBezTo>
                    <a:pt x="465" y="153"/>
                    <a:pt x="451" y="151"/>
                    <a:pt x="427" y="151"/>
                  </a:cubicBezTo>
                  <a:cubicBezTo>
                    <a:pt x="383" y="151"/>
                    <a:pt x="329" y="158"/>
                    <a:pt x="265" y="173"/>
                  </a:cubicBezTo>
                  <a:cubicBezTo>
                    <a:pt x="201" y="187"/>
                    <a:pt x="156" y="194"/>
                    <a:pt x="131" y="194"/>
                  </a:cubicBezTo>
                  <a:cubicBezTo>
                    <a:pt x="105" y="194"/>
                    <a:pt x="77" y="185"/>
                    <a:pt x="46" y="168"/>
                  </a:cubicBezTo>
                  <a:cubicBezTo>
                    <a:pt x="15" y="150"/>
                    <a:pt x="0" y="133"/>
                    <a:pt x="0" y="117"/>
                  </a:cubicBezTo>
                  <a:cubicBezTo>
                    <a:pt x="0" y="101"/>
                    <a:pt x="6" y="91"/>
                    <a:pt x="17" y="86"/>
                  </a:cubicBezTo>
                  <a:cubicBezTo>
                    <a:pt x="29" y="81"/>
                    <a:pt x="38" y="79"/>
                    <a:pt x="45" y="80"/>
                  </a:cubicBezTo>
                  <a:cubicBezTo>
                    <a:pt x="52" y="81"/>
                    <a:pt x="59" y="81"/>
                    <a:pt x="66" y="81"/>
                  </a:cubicBezTo>
                  <a:cubicBezTo>
                    <a:pt x="100" y="81"/>
                    <a:pt x="164" y="73"/>
                    <a:pt x="257" y="58"/>
                  </a:cubicBezTo>
                  <a:cubicBezTo>
                    <a:pt x="351" y="42"/>
                    <a:pt x="409" y="29"/>
                    <a:pt x="433" y="17"/>
                  </a:cubicBezTo>
                  <a:cubicBezTo>
                    <a:pt x="457" y="6"/>
                    <a:pt x="480" y="0"/>
                    <a:pt x="50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653415" y="2215515"/>
            <a:ext cx="236855" cy="11201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7" h="1122">
                <a:moveTo>
                  <a:pt x="74" y="0"/>
                </a:moveTo>
                <a:cubicBezTo>
                  <a:pt x="99" y="0"/>
                  <a:pt x="132" y="13"/>
                  <a:pt x="174" y="39"/>
                </a:cubicBezTo>
                <a:cubicBezTo>
                  <a:pt x="216" y="65"/>
                  <a:pt x="237" y="94"/>
                  <a:pt x="237" y="124"/>
                </a:cubicBezTo>
                <a:cubicBezTo>
                  <a:pt x="237" y="136"/>
                  <a:pt x="233" y="153"/>
                  <a:pt x="225" y="177"/>
                </a:cubicBezTo>
                <a:cubicBezTo>
                  <a:pt x="217" y="201"/>
                  <a:pt x="212" y="227"/>
                  <a:pt x="210" y="256"/>
                </a:cubicBezTo>
                <a:cubicBezTo>
                  <a:pt x="207" y="285"/>
                  <a:pt x="206" y="334"/>
                  <a:pt x="204" y="402"/>
                </a:cubicBezTo>
                <a:cubicBezTo>
                  <a:pt x="198" y="700"/>
                  <a:pt x="190" y="875"/>
                  <a:pt x="180" y="926"/>
                </a:cubicBezTo>
                <a:cubicBezTo>
                  <a:pt x="171" y="977"/>
                  <a:pt x="159" y="1023"/>
                  <a:pt x="146" y="1063"/>
                </a:cubicBezTo>
                <a:cubicBezTo>
                  <a:pt x="132" y="1102"/>
                  <a:pt x="113" y="1122"/>
                  <a:pt x="88" y="1122"/>
                </a:cubicBezTo>
                <a:cubicBezTo>
                  <a:pt x="63" y="1122"/>
                  <a:pt x="42" y="1100"/>
                  <a:pt x="25" y="1056"/>
                </a:cubicBezTo>
                <a:cubicBezTo>
                  <a:pt x="8" y="1012"/>
                  <a:pt x="0" y="976"/>
                  <a:pt x="0" y="947"/>
                </a:cubicBezTo>
                <a:cubicBezTo>
                  <a:pt x="0" y="919"/>
                  <a:pt x="6" y="893"/>
                  <a:pt x="17" y="871"/>
                </a:cubicBezTo>
                <a:cubicBezTo>
                  <a:pt x="37" y="830"/>
                  <a:pt x="52" y="750"/>
                  <a:pt x="61" y="630"/>
                </a:cubicBezTo>
                <a:cubicBezTo>
                  <a:pt x="71" y="510"/>
                  <a:pt x="75" y="415"/>
                  <a:pt x="75" y="343"/>
                </a:cubicBezTo>
                <a:cubicBezTo>
                  <a:pt x="75" y="204"/>
                  <a:pt x="67" y="119"/>
                  <a:pt x="49" y="87"/>
                </a:cubicBezTo>
                <a:cubicBezTo>
                  <a:pt x="40" y="70"/>
                  <a:pt x="36" y="52"/>
                  <a:pt x="36" y="31"/>
                </a:cubicBezTo>
                <a:cubicBezTo>
                  <a:pt x="36" y="10"/>
                  <a:pt x="48" y="0"/>
                  <a:pt x="74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rtlCol="0" anchor="t">
            <a:noAutofit/>
          </a:bodyPr>
          <a:lstStyle/>
          <a:p>
            <a:endParaRPr lang="zh-CN" altLang="en-US" sz="96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57250" y="1997075"/>
            <a:ext cx="258445" cy="27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9" h="275">
                <a:moveTo>
                  <a:pt x="38" y="0"/>
                </a:moveTo>
                <a:cubicBezTo>
                  <a:pt x="52" y="0"/>
                  <a:pt x="77" y="6"/>
                  <a:pt x="112" y="18"/>
                </a:cubicBezTo>
                <a:cubicBezTo>
                  <a:pt x="147" y="30"/>
                  <a:pt x="180" y="48"/>
                  <a:pt x="212" y="72"/>
                </a:cubicBezTo>
                <a:cubicBezTo>
                  <a:pt x="243" y="96"/>
                  <a:pt x="259" y="127"/>
                  <a:pt x="259" y="164"/>
                </a:cubicBezTo>
                <a:cubicBezTo>
                  <a:pt x="259" y="202"/>
                  <a:pt x="253" y="230"/>
                  <a:pt x="239" y="248"/>
                </a:cubicBezTo>
                <a:cubicBezTo>
                  <a:pt x="226" y="266"/>
                  <a:pt x="208" y="275"/>
                  <a:pt x="185" y="275"/>
                </a:cubicBezTo>
                <a:cubicBezTo>
                  <a:pt x="161" y="275"/>
                  <a:pt x="140" y="260"/>
                  <a:pt x="121" y="231"/>
                </a:cubicBezTo>
                <a:cubicBezTo>
                  <a:pt x="102" y="201"/>
                  <a:pt x="77" y="165"/>
                  <a:pt x="46" y="123"/>
                </a:cubicBezTo>
                <a:cubicBezTo>
                  <a:pt x="15" y="80"/>
                  <a:pt x="0" y="49"/>
                  <a:pt x="0" y="30"/>
                </a:cubicBezTo>
                <a:cubicBezTo>
                  <a:pt x="0" y="10"/>
                  <a:pt x="13" y="0"/>
                  <a:pt x="3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483771" y="3135702"/>
            <a:ext cx="271719" cy="3085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8" h="486">
                <a:moveTo>
                  <a:pt x="39" y="0"/>
                </a:moveTo>
                <a:cubicBezTo>
                  <a:pt x="66" y="0"/>
                  <a:pt x="86" y="2"/>
                  <a:pt x="102" y="5"/>
                </a:cubicBezTo>
                <a:cubicBezTo>
                  <a:pt x="211" y="41"/>
                  <a:pt x="277" y="58"/>
                  <a:pt x="302" y="58"/>
                </a:cubicBezTo>
                <a:cubicBezTo>
                  <a:pt x="320" y="58"/>
                  <a:pt x="333" y="56"/>
                  <a:pt x="342" y="50"/>
                </a:cubicBezTo>
                <a:lnTo>
                  <a:pt x="345" y="48"/>
                </a:lnTo>
                <a:lnTo>
                  <a:pt x="340" y="95"/>
                </a:lnTo>
                <a:lnTo>
                  <a:pt x="368" y="196"/>
                </a:lnTo>
                <a:lnTo>
                  <a:pt x="386" y="305"/>
                </a:lnTo>
                <a:lnTo>
                  <a:pt x="386" y="415"/>
                </a:lnTo>
                <a:lnTo>
                  <a:pt x="428" y="486"/>
                </a:lnTo>
                <a:lnTo>
                  <a:pt x="425" y="486"/>
                </a:lnTo>
                <a:cubicBezTo>
                  <a:pt x="391" y="486"/>
                  <a:pt x="360" y="462"/>
                  <a:pt x="327" y="417"/>
                </a:cubicBezTo>
                <a:cubicBezTo>
                  <a:pt x="296" y="371"/>
                  <a:pt x="253" y="319"/>
                  <a:pt x="200" y="261"/>
                </a:cubicBezTo>
                <a:cubicBezTo>
                  <a:pt x="146" y="201"/>
                  <a:pt x="93" y="153"/>
                  <a:pt x="42" y="113"/>
                </a:cubicBezTo>
                <a:cubicBezTo>
                  <a:pt x="14" y="88"/>
                  <a:pt x="0" y="63"/>
                  <a:pt x="0" y="38"/>
                </a:cubicBezTo>
                <a:cubicBezTo>
                  <a:pt x="0" y="13"/>
                  <a:pt x="14" y="0"/>
                  <a:pt x="3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19200" y="2045970"/>
            <a:ext cx="690880" cy="1937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8" h="305">
                <a:moveTo>
                  <a:pt x="791" y="0"/>
                </a:moveTo>
                <a:cubicBezTo>
                  <a:pt x="827" y="0"/>
                  <a:pt x="885" y="22"/>
                  <a:pt x="967" y="68"/>
                </a:cubicBezTo>
                <a:cubicBezTo>
                  <a:pt x="1047" y="112"/>
                  <a:pt x="1088" y="157"/>
                  <a:pt x="1088" y="203"/>
                </a:cubicBezTo>
                <a:cubicBezTo>
                  <a:pt x="1088" y="226"/>
                  <a:pt x="1084" y="247"/>
                  <a:pt x="1077" y="268"/>
                </a:cubicBezTo>
                <a:lnTo>
                  <a:pt x="1073" y="279"/>
                </a:lnTo>
                <a:lnTo>
                  <a:pt x="1031" y="279"/>
                </a:lnTo>
                <a:lnTo>
                  <a:pt x="913" y="252"/>
                </a:lnTo>
                <a:lnTo>
                  <a:pt x="812" y="252"/>
                </a:lnTo>
                <a:lnTo>
                  <a:pt x="752" y="287"/>
                </a:lnTo>
                <a:lnTo>
                  <a:pt x="751" y="283"/>
                </a:lnTo>
                <a:cubicBezTo>
                  <a:pt x="747" y="264"/>
                  <a:pt x="743" y="252"/>
                  <a:pt x="739" y="248"/>
                </a:cubicBezTo>
                <a:cubicBezTo>
                  <a:pt x="731" y="241"/>
                  <a:pt x="709" y="237"/>
                  <a:pt x="671" y="237"/>
                </a:cubicBezTo>
                <a:cubicBezTo>
                  <a:pt x="602" y="237"/>
                  <a:pt x="517" y="248"/>
                  <a:pt x="417" y="272"/>
                </a:cubicBezTo>
                <a:cubicBezTo>
                  <a:pt x="316" y="294"/>
                  <a:pt x="245" y="305"/>
                  <a:pt x="206" y="305"/>
                </a:cubicBezTo>
                <a:cubicBezTo>
                  <a:pt x="165" y="305"/>
                  <a:pt x="121" y="291"/>
                  <a:pt x="72" y="264"/>
                </a:cubicBezTo>
                <a:cubicBezTo>
                  <a:pt x="24" y="236"/>
                  <a:pt x="0" y="209"/>
                  <a:pt x="0" y="184"/>
                </a:cubicBezTo>
                <a:cubicBezTo>
                  <a:pt x="0" y="159"/>
                  <a:pt x="9" y="143"/>
                  <a:pt x="27" y="135"/>
                </a:cubicBezTo>
                <a:cubicBezTo>
                  <a:pt x="46" y="127"/>
                  <a:pt x="60" y="124"/>
                  <a:pt x="71" y="126"/>
                </a:cubicBezTo>
                <a:cubicBezTo>
                  <a:pt x="82" y="127"/>
                  <a:pt x="93" y="127"/>
                  <a:pt x="104" y="127"/>
                </a:cubicBezTo>
                <a:cubicBezTo>
                  <a:pt x="157" y="127"/>
                  <a:pt x="258" y="115"/>
                  <a:pt x="404" y="91"/>
                </a:cubicBezTo>
                <a:cubicBezTo>
                  <a:pt x="552" y="66"/>
                  <a:pt x="643" y="46"/>
                  <a:pt x="681" y="27"/>
                </a:cubicBezTo>
                <a:cubicBezTo>
                  <a:pt x="719" y="9"/>
                  <a:pt x="755" y="0"/>
                  <a:pt x="7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695887" y="2202180"/>
            <a:ext cx="203859" cy="12387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1" h="1951">
                <a:moveTo>
                  <a:pt x="60" y="0"/>
                </a:moveTo>
                <a:lnTo>
                  <a:pt x="161" y="0"/>
                </a:lnTo>
                <a:lnTo>
                  <a:pt x="279" y="27"/>
                </a:lnTo>
                <a:lnTo>
                  <a:pt x="321" y="27"/>
                </a:lnTo>
                <a:lnTo>
                  <a:pt x="319" y="31"/>
                </a:lnTo>
                <a:cubicBezTo>
                  <a:pt x="313" y="46"/>
                  <a:pt x="304" y="61"/>
                  <a:pt x="292" y="75"/>
                </a:cubicBezTo>
                <a:cubicBezTo>
                  <a:pt x="262" y="113"/>
                  <a:pt x="248" y="210"/>
                  <a:pt x="248" y="368"/>
                </a:cubicBezTo>
                <a:cubicBezTo>
                  <a:pt x="248" y="553"/>
                  <a:pt x="262" y="835"/>
                  <a:pt x="294" y="1212"/>
                </a:cubicBezTo>
                <a:cubicBezTo>
                  <a:pt x="297" y="1253"/>
                  <a:pt x="299" y="1291"/>
                  <a:pt x="299" y="1322"/>
                </a:cubicBezTo>
                <a:cubicBezTo>
                  <a:pt x="299" y="1492"/>
                  <a:pt x="278" y="1640"/>
                  <a:pt x="237" y="1764"/>
                </a:cubicBezTo>
                <a:cubicBezTo>
                  <a:pt x="199" y="1880"/>
                  <a:pt x="154" y="1943"/>
                  <a:pt x="101" y="1950"/>
                </a:cubicBezTo>
                <a:lnTo>
                  <a:pt x="93" y="1951"/>
                </a:lnTo>
                <a:lnTo>
                  <a:pt x="51" y="1880"/>
                </a:lnTo>
                <a:lnTo>
                  <a:pt x="51" y="1770"/>
                </a:lnTo>
                <a:lnTo>
                  <a:pt x="33" y="1661"/>
                </a:lnTo>
                <a:lnTo>
                  <a:pt x="5" y="1560"/>
                </a:lnTo>
                <a:lnTo>
                  <a:pt x="10" y="1513"/>
                </a:lnTo>
                <a:lnTo>
                  <a:pt x="11" y="1512"/>
                </a:lnTo>
                <a:cubicBezTo>
                  <a:pt x="12" y="1511"/>
                  <a:pt x="13" y="1510"/>
                  <a:pt x="14" y="1509"/>
                </a:cubicBezTo>
                <a:cubicBezTo>
                  <a:pt x="20" y="1500"/>
                  <a:pt x="28" y="1454"/>
                  <a:pt x="38" y="1374"/>
                </a:cubicBezTo>
                <a:cubicBezTo>
                  <a:pt x="45" y="1292"/>
                  <a:pt x="50" y="1177"/>
                  <a:pt x="50" y="1031"/>
                </a:cubicBezTo>
                <a:cubicBezTo>
                  <a:pt x="50" y="883"/>
                  <a:pt x="47" y="710"/>
                  <a:pt x="39" y="511"/>
                </a:cubicBezTo>
                <a:cubicBezTo>
                  <a:pt x="31" y="311"/>
                  <a:pt x="22" y="179"/>
                  <a:pt x="12" y="110"/>
                </a:cubicBezTo>
                <a:cubicBezTo>
                  <a:pt x="8" y="80"/>
                  <a:pt x="5" y="56"/>
                  <a:pt x="1" y="38"/>
                </a:cubicBezTo>
                <a:lnTo>
                  <a:pt x="0" y="35"/>
                </a:lnTo>
                <a:lnTo>
                  <a:pt x="6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735" y="1878965"/>
            <a:ext cx="4657090" cy="1631950"/>
          </a:xfrm>
          <a:prstGeom prst="rect">
            <a:avLst/>
          </a:prstGeom>
        </p:spPr>
      </p:pic>
      <p:grpSp>
        <p:nvGrpSpPr>
          <p:cNvPr id="112" name="组合 111"/>
          <p:cNvGrpSpPr/>
          <p:nvPr/>
        </p:nvGrpSpPr>
        <p:grpSpPr>
          <a:xfrm>
            <a:off x="813435" y="4570730"/>
            <a:ext cx="1041400" cy="1964690"/>
            <a:chOff x="8284" y="-136"/>
            <a:chExt cx="1640" cy="3094"/>
          </a:xfrm>
        </p:grpSpPr>
        <p:sp>
          <p:nvSpPr>
            <p:cNvPr id="106" name="Freeform 266"/>
            <p:cNvSpPr/>
            <p:nvPr/>
          </p:nvSpPr>
          <p:spPr bwMode="auto">
            <a:xfrm>
              <a:off x="8463" y="1166"/>
              <a:ext cx="1283" cy="348"/>
            </a:xfrm>
            <a:custGeom>
              <a:avLst/>
              <a:gdLst>
                <a:gd name="T0" fmla="*/ 0 w 122"/>
                <a:gd name="T1" fmla="*/ 21 h 34"/>
                <a:gd name="T2" fmla="*/ 0 w 122"/>
                <a:gd name="T3" fmla="*/ 21 h 34"/>
                <a:gd name="T4" fmla="*/ 4 w 122"/>
                <a:gd name="T5" fmla="*/ 17 h 34"/>
                <a:gd name="T6" fmla="*/ 8 w 122"/>
                <a:gd name="T7" fmla="*/ 17 h 34"/>
                <a:gd name="T8" fmla="*/ 12 w 122"/>
                <a:gd name="T9" fmla="*/ 17 h 34"/>
                <a:gd name="T10" fmla="*/ 16 w 122"/>
                <a:gd name="T11" fmla="*/ 12 h 34"/>
                <a:gd name="T12" fmla="*/ 25 w 122"/>
                <a:gd name="T13" fmla="*/ 12 h 34"/>
                <a:gd name="T14" fmla="*/ 33 w 122"/>
                <a:gd name="T15" fmla="*/ 8 h 34"/>
                <a:gd name="T16" fmla="*/ 42 w 122"/>
                <a:gd name="T17" fmla="*/ 8 h 34"/>
                <a:gd name="T18" fmla="*/ 63 w 122"/>
                <a:gd name="T19" fmla="*/ 4 h 34"/>
                <a:gd name="T20" fmla="*/ 75 w 122"/>
                <a:gd name="T21" fmla="*/ 4 h 34"/>
                <a:gd name="T22" fmla="*/ 88 w 122"/>
                <a:gd name="T23" fmla="*/ 0 h 34"/>
                <a:gd name="T24" fmla="*/ 92 w 122"/>
                <a:gd name="T25" fmla="*/ 0 h 34"/>
                <a:gd name="T26" fmla="*/ 105 w 122"/>
                <a:gd name="T27" fmla="*/ 0 h 34"/>
                <a:gd name="T28" fmla="*/ 113 w 122"/>
                <a:gd name="T29" fmla="*/ 4 h 34"/>
                <a:gd name="T30" fmla="*/ 118 w 122"/>
                <a:gd name="T31" fmla="*/ 8 h 34"/>
                <a:gd name="T32" fmla="*/ 118 w 122"/>
                <a:gd name="T33" fmla="*/ 8 h 34"/>
                <a:gd name="T34" fmla="*/ 122 w 122"/>
                <a:gd name="T35" fmla="*/ 12 h 34"/>
                <a:gd name="T36" fmla="*/ 118 w 122"/>
                <a:gd name="T37" fmla="*/ 12 h 34"/>
                <a:gd name="T38" fmla="*/ 118 w 122"/>
                <a:gd name="T39" fmla="*/ 17 h 34"/>
                <a:gd name="T40" fmla="*/ 113 w 122"/>
                <a:gd name="T41" fmla="*/ 17 h 34"/>
                <a:gd name="T42" fmla="*/ 109 w 122"/>
                <a:gd name="T43" fmla="*/ 17 h 34"/>
                <a:gd name="T44" fmla="*/ 101 w 122"/>
                <a:gd name="T45" fmla="*/ 21 h 34"/>
                <a:gd name="T46" fmla="*/ 92 w 122"/>
                <a:gd name="T47" fmla="*/ 21 h 34"/>
                <a:gd name="T48" fmla="*/ 84 w 122"/>
                <a:gd name="T49" fmla="*/ 21 h 34"/>
                <a:gd name="T50" fmla="*/ 71 w 122"/>
                <a:gd name="T51" fmla="*/ 25 h 34"/>
                <a:gd name="T52" fmla="*/ 63 w 122"/>
                <a:gd name="T53" fmla="*/ 25 h 34"/>
                <a:gd name="T54" fmla="*/ 50 w 122"/>
                <a:gd name="T55" fmla="*/ 29 h 34"/>
                <a:gd name="T56" fmla="*/ 42 w 122"/>
                <a:gd name="T57" fmla="*/ 29 h 34"/>
                <a:gd name="T58" fmla="*/ 37 w 122"/>
                <a:gd name="T59" fmla="*/ 29 h 34"/>
                <a:gd name="T60" fmla="*/ 29 w 122"/>
                <a:gd name="T61" fmla="*/ 29 h 34"/>
                <a:gd name="T62" fmla="*/ 25 w 122"/>
                <a:gd name="T63" fmla="*/ 29 h 34"/>
                <a:gd name="T64" fmla="*/ 21 w 122"/>
                <a:gd name="T65" fmla="*/ 34 h 34"/>
                <a:gd name="T66" fmla="*/ 21 w 122"/>
                <a:gd name="T67" fmla="*/ 34 h 34"/>
                <a:gd name="T68" fmla="*/ 12 w 122"/>
                <a:gd name="T69" fmla="*/ 29 h 34"/>
                <a:gd name="T70" fmla="*/ 8 w 122"/>
                <a:gd name="T71" fmla="*/ 29 h 34"/>
                <a:gd name="T72" fmla="*/ 4 w 122"/>
                <a:gd name="T73" fmla="*/ 29 h 34"/>
                <a:gd name="T74" fmla="*/ 4 w 122"/>
                <a:gd name="T75" fmla="*/ 25 h 34"/>
                <a:gd name="T76" fmla="*/ 0 w 122"/>
                <a:gd name="T77" fmla="*/ 21 h 34"/>
                <a:gd name="T78" fmla="*/ 0 w 122"/>
                <a:gd name="T7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2" h="34">
                  <a:moveTo>
                    <a:pt x="0" y="21"/>
                  </a:moveTo>
                  <a:lnTo>
                    <a:pt x="0" y="21"/>
                  </a:lnTo>
                  <a:lnTo>
                    <a:pt x="4" y="17"/>
                  </a:lnTo>
                  <a:lnTo>
                    <a:pt x="8" y="17"/>
                  </a:lnTo>
                  <a:lnTo>
                    <a:pt x="12" y="17"/>
                  </a:lnTo>
                  <a:lnTo>
                    <a:pt x="16" y="12"/>
                  </a:lnTo>
                  <a:lnTo>
                    <a:pt x="25" y="12"/>
                  </a:lnTo>
                  <a:lnTo>
                    <a:pt x="33" y="8"/>
                  </a:lnTo>
                  <a:lnTo>
                    <a:pt x="42" y="8"/>
                  </a:lnTo>
                  <a:lnTo>
                    <a:pt x="63" y="4"/>
                  </a:lnTo>
                  <a:lnTo>
                    <a:pt x="75" y="4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105" y="0"/>
                  </a:lnTo>
                  <a:lnTo>
                    <a:pt x="113" y="4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12"/>
                  </a:lnTo>
                  <a:lnTo>
                    <a:pt x="118" y="12"/>
                  </a:lnTo>
                  <a:lnTo>
                    <a:pt x="118" y="17"/>
                  </a:lnTo>
                  <a:lnTo>
                    <a:pt x="113" y="17"/>
                  </a:lnTo>
                  <a:lnTo>
                    <a:pt x="109" y="17"/>
                  </a:lnTo>
                  <a:lnTo>
                    <a:pt x="101" y="21"/>
                  </a:lnTo>
                  <a:lnTo>
                    <a:pt x="92" y="21"/>
                  </a:lnTo>
                  <a:lnTo>
                    <a:pt x="84" y="21"/>
                  </a:lnTo>
                  <a:lnTo>
                    <a:pt x="71" y="25"/>
                  </a:lnTo>
                  <a:lnTo>
                    <a:pt x="63" y="25"/>
                  </a:lnTo>
                  <a:lnTo>
                    <a:pt x="50" y="29"/>
                  </a:lnTo>
                  <a:lnTo>
                    <a:pt x="42" y="29"/>
                  </a:lnTo>
                  <a:lnTo>
                    <a:pt x="37" y="29"/>
                  </a:lnTo>
                  <a:lnTo>
                    <a:pt x="29" y="29"/>
                  </a:lnTo>
                  <a:lnTo>
                    <a:pt x="25" y="29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12" y="29"/>
                  </a:lnTo>
                  <a:lnTo>
                    <a:pt x="8" y="29"/>
                  </a:lnTo>
                  <a:lnTo>
                    <a:pt x="4" y="29"/>
                  </a:lnTo>
                  <a:lnTo>
                    <a:pt x="4" y="25"/>
                  </a:lnTo>
                  <a:lnTo>
                    <a:pt x="0" y="21"/>
                  </a:lnTo>
                  <a:lnTo>
                    <a:pt x="0" y="2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Freeform 267"/>
            <p:cNvSpPr/>
            <p:nvPr/>
          </p:nvSpPr>
          <p:spPr bwMode="auto">
            <a:xfrm>
              <a:off x="8284" y="1677"/>
              <a:ext cx="1641" cy="348"/>
            </a:xfrm>
            <a:custGeom>
              <a:avLst/>
              <a:gdLst>
                <a:gd name="T0" fmla="*/ 8 w 156"/>
                <a:gd name="T1" fmla="*/ 30 h 34"/>
                <a:gd name="T2" fmla="*/ 0 w 156"/>
                <a:gd name="T3" fmla="*/ 26 h 34"/>
                <a:gd name="T4" fmla="*/ 0 w 156"/>
                <a:gd name="T5" fmla="*/ 26 h 34"/>
                <a:gd name="T6" fmla="*/ 0 w 156"/>
                <a:gd name="T7" fmla="*/ 21 h 34"/>
                <a:gd name="T8" fmla="*/ 0 w 156"/>
                <a:gd name="T9" fmla="*/ 21 h 34"/>
                <a:gd name="T10" fmla="*/ 4 w 156"/>
                <a:gd name="T11" fmla="*/ 21 h 34"/>
                <a:gd name="T12" fmla="*/ 8 w 156"/>
                <a:gd name="T13" fmla="*/ 17 h 34"/>
                <a:gd name="T14" fmla="*/ 12 w 156"/>
                <a:gd name="T15" fmla="*/ 17 h 34"/>
                <a:gd name="T16" fmla="*/ 21 w 156"/>
                <a:gd name="T17" fmla="*/ 13 h 34"/>
                <a:gd name="T18" fmla="*/ 33 w 156"/>
                <a:gd name="T19" fmla="*/ 13 h 34"/>
                <a:gd name="T20" fmla="*/ 46 w 156"/>
                <a:gd name="T21" fmla="*/ 9 h 34"/>
                <a:gd name="T22" fmla="*/ 59 w 156"/>
                <a:gd name="T23" fmla="*/ 9 h 34"/>
                <a:gd name="T24" fmla="*/ 71 w 156"/>
                <a:gd name="T25" fmla="*/ 5 h 34"/>
                <a:gd name="T26" fmla="*/ 84 w 156"/>
                <a:gd name="T27" fmla="*/ 5 h 34"/>
                <a:gd name="T28" fmla="*/ 97 w 156"/>
                <a:gd name="T29" fmla="*/ 0 h 34"/>
                <a:gd name="T30" fmla="*/ 105 w 156"/>
                <a:gd name="T31" fmla="*/ 0 h 34"/>
                <a:gd name="T32" fmla="*/ 113 w 156"/>
                <a:gd name="T33" fmla="*/ 0 h 34"/>
                <a:gd name="T34" fmla="*/ 122 w 156"/>
                <a:gd name="T35" fmla="*/ 0 h 34"/>
                <a:gd name="T36" fmla="*/ 130 w 156"/>
                <a:gd name="T37" fmla="*/ 0 h 34"/>
                <a:gd name="T38" fmla="*/ 135 w 156"/>
                <a:gd name="T39" fmla="*/ 0 h 34"/>
                <a:gd name="T40" fmla="*/ 139 w 156"/>
                <a:gd name="T41" fmla="*/ 0 h 34"/>
                <a:gd name="T42" fmla="*/ 147 w 156"/>
                <a:gd name="T43" fmla="*/ 0 h 34"/>
                <a:gd name="T44" fmla="*/ 151 w 156"/>
                <a:gd name="T45" fmla="*/ 0 h 34"/>
                <a:gd name="T46" fmla="*/ 151 w 156"/>
                <a:gd name="T47" fmla="*/ 0 h 34"/>
                <a:gd name="T48" fmla="*/ 156 w 156"/>
                <a:gd name="T49" fmla="*/ 5 h 34"/>
                <a:gd name="T50" fmla="*/ 156 w 156"/>
                <a:gd name="T51" fmla="*/ 9 h 34"/>
                <a:gd name="T52" fmla="*/ 156 w 156"/>
                <a:gd name="T53" fmla="*/ 9 h 34"/>
                <a:gd name="T54" fmla="*/ 151 w 156"/>
                <a:gd name="T55" fmla="*/ 13 h 34"/>
                <a:gd name="T56" fmla="*/ 147 w 156"/>
                <a:gd name="T57" fmla="*/ 17 h 34"/>
                <a:gd name="T58" fmla="*/ 143 w 156"/>
                <a:gd name="T59" fmla="*/ 21 h 34"/>
                <a:gd name="T60" fmla="*/ 135 w 156"/>
                <a:gd name="T61" fmla="*/ 21 h 34"/>
                <a:gd name="T62" fmla="*/ 122 w 156"/>
                <a:gd name="T63" fmla="*/ 26 h 34"/>
                <a:gd name="T64" fmla="*/ 105 w 156"/>
                <a:gd name="T65" fmla="*/ 26 h 34"/>
                <a:gd name="T66" fmla="*/ 84 w 156"/>
                <a:gd name="T67" fmla="*/ 30 h 34"/>
                <a:gd name="T68" fmla="*/ 71 w 156"/>
                <a:gd name="T69" fmla="*/ 30 h 34"/>
                <a:gd name="T70" fmla="*/ 54 w 156"/>
                <a:gd name="T71" fmla="*/ 30 h 34"/>
                <a:gd name="T72" fmla="*/ 46 w 156"/>
                <a:gd name="T73" fmla="*/ 34 h 34"/>
                <a:gd name="T74" fmla="*/ 38 w 156"/>
                <a:gd name="T75" fmla="*/ 34 h 34"/>
                <a:gd name="T76" fmla="*/ 29 w 156"/>
                <a:gd name="T77" fmla="*/ 34 h 34"/>
                <a:gd name="T78" fmla="*/ 21 w 156"/>
                <a:gd name="T79" fmla="*/ 34 h 34"/>
                <a:gd name="T80" fmla="*/ 21 w 156"/>
                <a:gd name="T81" fmla="*/ 34 h 34"/>
                <a:gd name="T82" fmla="*/ 12 w 156"/>
                <a:gd name="T83" fmla="*/ 34 h 34"/>
                <a:gd name="T84" fmla="*/ 8 w 156"/>
                <a:gd name="T85" fmla="*/ 30 h 34"/>
                <a:gd name="T86" fmla="*/ 8 w 156"/>
                <a:gd name="T8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6" h="34">
                  <a:moveTo>
                    <a:pt x="8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8" y="17"/>
                  </a:lnTo>
                  <a:lnTo>
                    <a:pt x="12" y="17"/>
                  </a:lnTo>
                  <a:lnTo>
                    <a:pt x="21" y="13"/>
                  </a:lnTo>
                  <a:lnTo>
                    <a:pt x="33" y="13"/>
                  </a:lnTo>
                  <a:lnTo>
                    <a:pt x="46" y="9"/>
                  </a:lnTo>
                  <a:lnTo>
                    <a:pt x="59" y="9"/>
                  </a:lnTo>
                  <a:lnTo>
                    <a:pt x="71" y="5"/>
                  </a:lnTo>
                  <a:lnTo>
                    <a:pt x="84" y="5"/>
                  </a:lnTo>
                  <a:lnTo>
                    <a:pt x="97" y="0"/>
                  </a:lnTo>
                  <a:lnTo>
                    <a:pt x="105" y="0"/>
                  </a:lnTo>
                  <a:lnTo>
                    <a:pt x="113" y="0"/>
                  </a:lnTo>
                  <a:lnTo>
                    <a:pt x="122" y="0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39" y="0"/>
                  </a:lnTo>
                  <a:lnTo>
                    <a:pt x="147" y="0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56" y="5"/>
                  </a:lnTo>
                  <a:lnTo>
                    <a:pt x="156" y="9"/>
                  </a:lnTo>
                  <a:lnTo>
                    <a:pt x="156" y="9"/>
                  </a:lnTo>
                  <a:lnTo>
                    <a:pt x="151" y="13"/>
                  </a:lnTo>
                  <a:lnTo>
                    <a:pt x="147" y="17"/>
                  </a:lnTo>
                  <a:lnTo>
                    <a:pt x="143" y="21"/>
                  </a:lnTo>
                  <a:lnTo>
                    <a:pt x="135" y="21"/>
                  </a:lnTo>
                  <a:lnTo>
                    <a:pt x="122" y="26"/>
                  </a:lnTo>
                  <a:lnTo>
                    <a:pt x="105" y="26"/>
                  </a:lnTo>
                  <a:lnTo>
                    <a:pt x="84" y="30"/>
                  </a:lnTo>
                  <a:lnTo>
                    <a:pt x="71" y="30"/>
                  </a:lnTo>
                  <a:lnTo>
                    <a:pt x="54" y="30"/>
                  </a:lnTo>
                  <a:lnTo>
                    <a:pt x="46" y="34"/>
                  </a:lnTo>
                  <a:lnTo>
                    <a:pt x="38" y="34"/>
                  </a:lnTo>
                  <a:lnTo>
                    <a:pt x="29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12" y="34"/>
                  </a:lnTo>
                  <a:lnTo>
                    <a:pt x="8" y="30"/>
                  </a:lnTo>
                  <a:lnTo>
                    <a:pt x="8" y="3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Freeform 268"/>
            <p:cNvSpPr/>
            <p:nvPr/>
          </p:nvSpPr>
          <p:spPr bwMode="auto">
            <a:xfrm>
              <a:off x="8925" y="910"/>
              <a:ext cx="306" cy="2049"/>
            </a:xfrm>
            <a:custGeom>
              <a:avLst/>
              <a:gdLst>
                <a:gd name="T0" fmla="*/ 8 w 17"/>
                <a:gd name="T1" fmla="*/ 88 h 88"/>
                <a:gd name="T2" fmla="*/ 8 w 17"/>
                <a:gd name="T3" fmla="*/ 71 h 88"/>
                <a:gd name="T4" fmla="*/ 8 w 17"/>
                <a:gd name="T5" fmla="*/ 54 h 88"/>
                <a:gd name="T6" fmla="*/ 8 w 17"/>
                <a:gd name="T7" fmla="*/ 37 h 88"/>
                <a:gd name="T8" fmla="*/ 4 w 17"/>
                <a:gd name="T9" fmla="*/ 25 h 88"/>
                <a:gd name="T10" fmla="*/ 4 w 17"/>
                <a:gd name="T11" fmla="*/ 16 h 88"/>
                <a:gd name="T12" fmla="*/ 4 w 17"/>
                <a:gd name="T13" fmla="*/ 8 h 88"/>
                <a:gd name="T14" fmla="*/ 4 w 17"/>
                <a:gd name="T15" fmla="*/ 0 h 88"/>
                <a:gd name="T16" fmla="*/ 0 w 17"/>
                <a:gd name="T17" fmla="*/ 0 h 88"/>
                <a:gd name="T18" fmla="*/ 8 w 17"/>
                <a:gd name="T19" fmla="*/ 0 h 88"/>
                <a:gd name="T20" fmla="*/ 13 w 17"/>
                <a:gd name="T21" fmla="*/ 4 h 88"/>
                <a:gd name="T22" fmla="*/ 17 w 17"/>
                <a:gd name="T23" fmla="*/ 8 h 88"/>
                <a:gd name="T24" fmla="*/ 17 w 17"/>
                <a:gd name="T25" fmla="*/ 12 h 88"/>
                <a:gd name="T26" fmla="*/ 17 w 17"/>
                <a:gd name="T27" fmla="*/ 16 h 88"/>
                <a:gd name="T28" fmla="*/ 17 w 17"/>
                <a:gd name="T29" fmla="*/ 21 h 88"/>
                <a:gd name="T30" fmla="*/ 17 w 17"/>
                <a:gd name="T31" fmla="*/ 29 h 88"/>
                <a:gd name="T32" fmla="*/ 13 w 17"/>
                <a:gd name="T33" fmla="*/ 37 h 88"/>
                <a:gd name="T34" fmla="*/ 13 w 17"/>
                <a:gd name="T35" fmla="*/ 50 h 88"/>
                <a:gd name="T36" fmla="*/ 13 w 17"/>
                <a:gd name="T37" fmla="*/ 59 h 88"/>
                <a:gd name="T38" fmla="*/ 13 w 17"/>
                <a:gd name="T39" fmla="*/ 75 h 88"/>
                <a:gd name="T40" fmla="*/ 13 w 17"/>
                <a:gd name="T41" fmla="*/ 88 h 88"/>
                <a:gd name="T42" fmla="*/ 8 w 17"/>
                <a:gd name="T43" fmla="*/ 88 h 88"/>
                <a:gd name="T44" fmla="*/ 8 w 17"/>
                <a:gd name="T4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88">
                  <a:moveTo>
                    <a:pt x="8" y="88"/>
                  </a:moveTo>
                  <a:lnTo>
                    <a:pt x="8" y="71"/>
                  </a:lnTo>
                  <a:lnTo>
                    <a:pt x="8" y="54"/>
                  </a:lnTo>
                  <a:lnTo>
                    <a:pt x="8" y="37"/>
                  </a:lnTo>
                  <a:lnTo>
                    <a:pt x="4" y="25"/>
                  </a:lnTo>
                  <a:lnTo>
                    <a:pt x="4" y="16"/>
                  </a:lnTo>
                  <a:lnTo>
                    <a:pt x="4" y="8"/>
                  </a:lnTo>
                  <a:lnTo>
                    <a:pt x="4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13" y="4"/>
                  </a:lnTo>
                  <a:lnTo>
                    <a:pt x="17" y="8"/>
                  </a:lnTo>
                  <a:lnTo>
                    <a:pt x="17" y="12"/>
                  </a:lnTo>
                  <a:lnTo>
                    <a:pt x="17" y="16"/>
                  </a:lnTo>
                  <a:lnTo>
                    <a:pt x="17" y="21"/>
                  </a:lnTo>
                  <a:lnTo>
                    <a:pt x="17" y="29"/>
                  </a:lnTo>
                  <a:lnTo>
                    <a:pt x="13" y="37"/>
                  </a:lnTo>
                  <a:lnTo>
                    <a:pt x="13" y="50"/>
                  </a:lnTo>
                  <a:lnTo>
                    <a:pt x="13" y="59"/>
                  </a:lnTo>
                  <a:lnTo>
                    <a:pt x="13" y="75"/>
                  </a:lnTo>
                  <a:lnTo>
                    <a:pt x="13" y="88"/>
                  </a:lnTo>
                  <a:lnTo>
                    <a:pt x="8" y="88"/>
                  </a:lnTo>
                  <a:lnTo>
                    <a:pt x="8" y="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Freeform 277"/>
            <p:cNvSpPr/>
            <p:nvPr/>
          </p:nvSpPr>
          <p:spPr bwMode="auto">
            <a:xfrm>
              <a:off x="8410" y="562"/>
              <a:ext cx="1378" cy="430"/>
            </a:xfrm>
            <a:custGeom>
              <a:avLst/>
              <a:gdLst>
                <a:gd name="T0" fmla="*/ 9 w 131"/>
                <a:gd name="T1" fmla="*/ 38 h 42"/>
                <a:gd name="T2" fmla="*/ 0 w 131"/>
                <a:gd name="T3" fmla="*/ 34 h 42"/>
                <a:gd name="T4" fmla="*/ 0 w 131"/>
                <a:gd name="T5" fmla="*/ 34 h 42"/>
                <a:gd name="T6" fmla="*/ 0 w 131"/>
                <a:gd name="T7" fmla="*/ 29 h 42"/>
                <a:gd name="T8" fmla="*/ 0 w 131"/>
                <a:gd name="T9" fmla="*/ 29 h 42"/>
                <a:gd name="T10" fmla="*/ 0 w 131"/>
                <a:gd name="T11" fmla="*/ 25 h 42"/>
                <a:gd name="T12" fmla="*/ 9 w 131"/>
                <a:gd name="T13" fmla="*/ 21 h 42"/>
                <a:gd name="T14" fmla="*/ 13 w 131"/>
                <a:gd name="T15" fmla="*/ 21 h 42"/>
                <a:gd name="T16" fmla="*/ 17 w 131"/>
                <a:gd name="T17" fmla="*/ 21 h 42"/>
                <a:gd name="T18" fmla="*/ 26 w 131"/>
                <a:gd name="T19" fmla="*/ 17 h 42"/>
                <a:gd name="T20" fmla="*/ 38 w 131"/>
                <a:gd name="T21" fmla="*/ 17 h 42"/>
                <a:gd name="T22" fmla="*/ 64 w 131"/>
                <a:gd name="T23" fmla="*/ 12 h 42"/>
                <a:gd name="T24" fmla="*/ 85 w 131"/>
                <a:gd name="T25" fmla="*/ 4 h 42"/>
                <a:gd name="T26" fmla="*/ 93 w 131"/>
                <a:gd name="T27" fmla="*/ 4 h 42"/>
                <a:gd name="T28" fmla="*/ 101 w 131"/>
                <a:gd name="T29" fmla="*/ 0 h 42"/>
                <a:gd name="T30" fmla="*/ 106 w 131"/>
                <a:gd name="T31" fmla="*/ 0 h 42"/>
                <a:gd name="T32" fmla="*/ 110 w 131"/>
                <a:gd name="T33" fmla="*/ 0 h 42"/>
                <a:gd name="T34" fmla="*/ 118 w 131"/>
                <a:gd name="T35" fmla="*/ 0 h 42"/>
                <a:gd name="T36" fmla="*/ 127 w 131"/>
                <a:gd name="T37" fmla="*/ 4 h 42"/>
                <a:gd name="T38" fmla="*/ 127 w 131"/>
                <a:gd name="T39" fmla="*/ 8 h 42"/>
                <a:gd name="T40" fmla="*/ 131 w 131"/>
                <a:gd name="T41" fmla="*/ 8 h 42"/>
                <a:gd name="T42" fmla="*/ 131 w 131"/>
                <a:gd name="T43" fmla="*/ 17 h 42"/>
                <a:gd name="T44" fmla="*/ 131 w 131"/>
                <a:gd name="T45" fmla="*/ 17 h 42"/>
                <a:gd name="T46" fmla="*/ 127 w 131"/>
                <a:gd name="T47" fmla="*/ 17 h 42"/>
                <a:gd name="T48" fmla="*/ 123 w 131"/>
                <a:gd name="T49" fmla="*/ 21 h 42"/>
                <a:gd name="T50" fmla="*/ 118 w 131"/>
                <a:gd name="T51" fmla="*/ 21 h 42"/>
                <a:gd name="T52" fmla="*/ 110 w 131"/>
                <a:gd name="T53" fmla="*/ 25 h 42"/>
                <a:gd name="T54" fmla="*/ 97 w 131"/>
                <a:gd name="T55" fmla="*/ 29 h 42"/>
                <a:gd name="T56" fmla="*/ 89 w 131"/>
                <a:gd name="T57" fmla="*/ 29 h 42"/>
                <a:gd name="T58" fmla="*/ 72 w 131"/>
                <a:gd name="T59" fmla="*/ 34 h 42"/>
                <a:gd name="T60" fmla="*/ 59 w 131"/>
                <a:gd name="T61" fmla="*/ 38 h 42"/>
                <a:gd name="T62" fmla="*/ 47 w 131"/>
                <a:gd name="T63" fmla="*/ 38 h 42"/>
                <a:gd name="T64" fmla="*/ 38 w 131"/>
                <a:gd name="T65" fmla="*/ 38 h 42"/>
                <a:gd name="T66" fmla="*/ 26 w 131"/>
                <a:gd name="T67" fmla="*/ 42 h 42"/>
                <a:gd name="T68" fmla="*/ 21 w 131"/>
                <a:gd name="T69" fmla="*/ 42 h 42"/>
                <a:gd name="T70" fmla="*/ 13 w 131"/>
                <a:gd name="T71" fmla="*/ 42 h 42"/>
                <a:gd name="T72" fmla="*/ 9 w 131"/>
                <a:gd name="T73" fmla="*/ 42 h 42"/>
                <a:gd name="T74" fmla="*/ 9 w 131"/>
                <a:gd name="T75" fmla="*/ 38 h 42"/>
                <a:gd name="T76" fmla="*/ 9 w 131"/>
                <a:gd name="T7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1" h="42">
                  <a:moveTo>
                    <a:pt x="9" y="38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9" y="21"/>
                  </a:lnTo>
                  <a:lnTo>
                    <a:pt x="13" y="21"/>
                  </a:lnTo>
                  <a:lnTo>
                    <a:pt x="17" y="21"/>
                  </a:lnTo>
                  <a:lnTo>
                    <a:pt x="26" y="17"/>
                  </a:lnTo>
                  <a:lnTo>
                    <a:pt x="38" y="17"/>
                  </a:lnTo>
                  <a:lnTo>
                    <a:pt x="64" y="12"/>
                  </a:lnTo>
                  <a:lnTo>
                    <a:pt x="85" y="4"/>
                  </a:lnTo>
                  <a:lnTo>
                    <a:pt x="93" y="4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10" y="0"/>
                  </a:lnTo>
                  <a:lnTo>
                    <a:pt x="118" y="0"/>
                  </a:lnTo>
                  <a:lnTo>
                    <a:pt x="127" y="4"/>
                  </a:lnTo>
                  <a:lnTo>
                    <a:pt x="127" y="8"/>
                  </a:lnTo>
                  <a:lnTo>
                    <a:pt x="131" y="8"/>
                  </a:lnTo>
                  <a:lnTo>
                    <a:pt x="131" y="17"/>
                  </a:lnTo>
                  <a:lnTo>
                    <a:pt x="131" y="17"/>
                  </a:lnTo>
                  <a:lnTo>
                    <a:pt x="127" y="17"/>
                  </a:lnTo>
                  <a:lnTo>
                    <a:pt x="123" y="21"/>
                  </a:lnTo>
                  <a:lnTo>
                    <a:pt x="118" y="21"/>
                  </a:lnTo>
                  <a:lnTo>
                    <a:pt x="110" y="25"/>
                  </a:lnTo>
                  <a:lnTo>
                    <a:pt x="97" y="29"/>
                  </a:lnTo>
                  <a:lnTo>
                    <a:pt x="89" y="29"/>
                  </a:lnTo>
                  <a:lnTo>
                    <a:pt x="72" y="34"/>
                  </a:lnTo>
                  <a:lnTo>
                    <a:pt x="59" y="38"/>
                  </a:lnTo>
                  <a:lnTo>
                    <a:pt x="47" y="38"/>
                  </a:lnTo>
                  <a:lnTo>
                    <a:pt x="38" y="38"/>
                  </a:lnTo>
                  <a:lnTo>
                    <a:pt x="26" y="42"/>
                  </a:lnTo>
                  <a:lnTo>
                    <a:pt x="21" y="42"/>
                  </a:lnTo>
                  <a:lnTo>
                    <a:pt x="13" y="42"/>
                  </a:lnTo>
                  <a:lnTo>
                    <a:pt x="9" y="42"/>
                  </a:lnTo>
                  <a:lnTo>
                    <a:pt x="9" y="38"/>
                  </a:lnTo>
                  <a:lnTo>
                    <a:pt x="9" y="3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Freeform 270"/>
            <p:cNvSpPr/>
            <p:nvPr/>
          </p:nvSpPr>
          <p:spPr bwMode="auto">
            <a:xfrm>
              <a:off x="8463" y="161"/>
              <a:ext cx="442" cy="481"/>
            </a:xfrm>
            <a:custGeom>
              <a:avLst/>
              <a:gdLst>
                <a:gd name="T0" fmla="*/ 0 w 42"/>
                <a:gd name="T1" fmla="*/ 4 h 47"/>
                <a:gd name="T2" fmla="*/ 4 w 42"/>
                <a:gd name="T3" fmla="*/ 0 h 47"/>
                <a:gd name="T4" fmla="*/ 8 w 42"/>
                <a:gd name="T5" fmla="*/ 0 h 47"/>
                <a:gd name="T6" fmla="*/ 12 w 42"/>
                <a:gd name="T7" fmla="*/ 0 h 47"/>
                <a:gd name="T8" fmla="*/ 17 w 42"/>
                <a:gd name="T9" fmla="*/ 0 h 47"/>
                <a:gd name="T10" fmla="*/ 29 w 42"/>
                <a:gd name="T11" fmla="*/ 4 h 47"/>
                <a:gd name="T12" fmla="*/ 33 w 42"/>
                <a:gd name="T13" fmla="*/ 4 h 47"/>
                <a:gd name="T14" fmla="*/ 38 w 42"/>
                <a:gd name="T15" fmla="*/ 9 h 47"/>
                <a:gd name="T16" fmla="*/ 42 w 42"/>
                <a:gd name="T17" fmla="*/ 13 h 47"/>
                <a:gd name="T18" fmla="*/ 42 w 42"/>
                <a:gd name="T19" fmla="*/ 13 h 47"/>
                <a:gd name="T20" fmla="*/ 42 w 42"/>
                <a:gd name="T21" fmla="*/ 21 h 47"/>
                <a:gd name="T22" fmla="*/ 42 w 42"/>
                <a:gd name="T23" fmla="*/ 30 h 47"/>
                <a:gd name="T24" fmla="*/ 42 w 42"/>
                <a:gd name="T25" fmla="*/ 38 h 47"/>
                <a:gd name="T26" fmla="*/ 42 w 42"/>
                <a:gd name="T27" fmla="*/ 42 h 47"/>
                <a:gd name="T28" fmla="*/ 42 w 42"/>
                <a:gd name="T29" fmla="*/ 42 h 47"/>
                <a:gd name="T30" fmla="*/ 38 w 42"/>
                <a:gd name="T31" fmla="*/ 47 h 47"/>
                <a:gd name="T32" fmla="*/ 33 w 42"/>
                <a:gd name="T33" fmla="*/ 47 h 47"/>
                <a:gd name="T34" fmla="*/ 33 w 42"/>
                <a:gd name="T35" fmla="*/ 47 h 47"/>
                <a:gd name="T36" fmla="*/ 29 w 42"/>
                <a:gd name="T37" fmla="*/ 42 h 47"/>
                <a:gd name="T38" fmla="*/ 25 w 42"/>
                <a:gd name="T39" fmla="*/ 42 h 47"/>
                <a:gd name="T40" fmla="*/ 21 w 42"/>
                <a:gd name="T41" fmla="*/ 34 h 47"/>
                <a:gd name="T42" fmla="*/ 12 w 42"/>
                <a:gd name="T43" fmla="*/ 30 h 47"/>
                <a:gd name="T44" fmla="*/ 8 w 42"/>
                <a:gd name="T45" fmla="*/ 26 h 47"/>
                <a:gd name="T46" fmla="*/ 4 w 42"/>
                <a:gd name="T47" fmla="*/ 17 h 47"/>
                <a:gd name="T48" fmla="*/ 0 w 42"/>
                <a:gd name="T49" fmla="*/ 13 h 47"/>
                <a:gd name="T50" fmla="*/ 0 w 42"/>
                <a:gd name="T51" fmla="*/ 9 h 47"/>
                <a:gd name="T52" fmla="*/ 0 w 42"/>
                <a:gd name="T53" fmla="*/ 4 h 47"/>
                <a:gd name="T54" fmla="*/ 0 w 42"/>
                <a:gd name="T55" fmla="*/ 4 h 47"/>
                <a:gd name="T56" fmla="*/ 0 w 42"/>
                <a:gd name="T57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47">
                  <a:moveTo>
                    <a:pt x="0" y="4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8" y="9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21"/>
                  </a:lnTo>
                  <a:lnTo>
                    <a:pt x="42" y="30"/>
                  </a:lnTo>
                  <a:lnTo>
                    <a:pt x="42" y="38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8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29" y="42"/>
                  </a:lnTo>
                  <a:lnTo>
                    <a:pt x="25" y="42"/>
                  </a:lnTo>
                  <a:lnTo>
                    <a:pt x="21" y="34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4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Freeform 275"/>
            <p:cNvSpPr/>
            <p:nvPr/>
          </p:nvSpPr>
          <p:spPr bwMode="auto">
            <a:xfrm>
              <a:off x="9126" y="-136"/>
              <a:ext cx="799" cy="727"/>
            </a:xfrm>
            <a:custGeom>
              <a:avLst/>
              <a:gdLst>
                <a:gd name="T0" fmla="*/ 76 w 76"/>
                <a:gd name="T1" fmla="*/ 21 h 71"/>
                <a:gd name="T2" fmla="*/ 72 w 76"/>
                <a:gd name="T3" fmla="*/ 25 h 71"/>
                <a:gd name="T4" fmla="*/ 72 w 76"/>
                <a:gd name="T5" fmla="*/ 29 h 71"/>
                <a:gd name="T6" fmla="*/ 63 w 76"/>
                <a:gd name="T7" fmla="*/ 38 h 71"/>
                <a:gd name="T8" fmla="*/ 59 w 76"/>
                <a:gd name="T9" fmla="*/ 42 h 71"/>
                <a:gd name="T10" fmla="*/ 51 w 76"/>
                <a:gd name="T11" fmla="*/ 50 h 71"/>
                <a:gd name="T12" fmla="*/ 42 w 76"/>
                <a:gd name="T13" fmla="*/ 55 h 71"/>
                <a:gd name="T14" fmla="*/ 25 w 76"/>
                <a:gd name="T15" fmla="*/ 67 h 71"/>
                <a:gd name="T16" fmla="*/ 17 w 76"/>
                <a:gd name="T17" fmla="*/ 71 h 71"/>
                <a:gd name="T18" fmla="*/ 13 w 76"/>
                <a:gd name="T19" fmla="*/ 71 h 71"/>
                <a:gd name="T20" fmla="*/ 4 w 76"/>
                <a:gd name="T21" fmla="*/ 71 h 71"/>
                <a:gd name="T22" fmla="*/ 4 w 76"/>
                <a:gd name="T23" fmla="*/ 71 h 71"/>
                <a:gd name="T24" fmla="*/ 0 w 76"/>
                <a:gd name="T25" fmla="*/ 71 h 71"/>
                <a:gd name="T26" fmla="*/ 4 w 76"/>
                <a:gd name="T27" fmla="*/ 67 h 71"/>
                <a:gd name="T28" fmla="*/ 8 w 76"/>
                <a:gd name="T29" fmla="*/ 63 h 71"/>
                <a:gd name="T30" fmla="*/ 13 w 76"/>
                <a:gd name="T31" fmla="*/ 55 h 71"/>
                <a:gd name="T32" fmla="*/ 17 w 76"/>
                <a:gd name="T33" fmla="*/ 46 h 71"/>
                <a:gd name="T34" fmla="*/ 25 w 76"/>
                <a:gd name="T35" fmla="*/ 42 h 71"/>
                <a:gd name="T36" fmla="*/ 34 w 76"/>
                <a:gd name="T37" fmla="*/ 29 h 71"/>
                <a:gd name="T38" fmla="*/ 34 w 76"/>
                <a:gd name="T39" fmla="*/ 25 h 71"/>
                <a:gd name="T40" fmla="*/ 38 w 76"/>
                <a:gd name="T41" fmla="*/ 17 h 71"/>
                <a:gd name="T42" fmla="*/ 38 w 76"/>
                <a:gd name="T43" fmla="*/ 12 h 71"/>
                <a:gd name="T44" fmla="*/ 38 w 76"/>
                <a:gd name="T45" fmla="*/ 8 h 71"/>
                <a:gd name="T46" fmla="*/ 34 w 76"/>
                <a:gd name="T47" fmla="*/ 8 h 71"/>
                <a:gd name="T48" fmla="*/ 38 w 76"/>
                <a:gd name="T49" fmla="*/ 4 h 71"/>
                <a:gd name="T50" fmla="*/ 38 w 76"/>
                <a:gd name="T51" fmla="*/ 4 h 71"/>
                <a:gd name="T52" fmla="*/ 42 w 76"/>
                <a:gd name="T53" fmla="*/ 0 h 71"/>
                <a:gd name="T54" fmla="*/ 46 w 76"/>
                <a:gd name="T55" fmla="*/ 0 h 71"/>
                <a:gd name="T56" fmla="*/ 51 w 76"/>
                <a:gd name="T57" fmla="*/ 0 h 71"/>
                <a:gd name="T58" fmla="*/ 55 w 76"/>
                <a:gd name="T59" fmla="*/ 4 h 71"/>
                <a:gd name="T60" fmla="*/ 59 w 76"/>
                <a:gd name="T61" fmla="*/ 4 h 71"/>
                <a:gd name="T62" fmla="*/ 67 w 76"/>
                <a:gd name="T63" fmla="*/ 8 h 71"/>
                <a:gd name="T64" fmla="*/ 67 w 76"/>
                <a:gd name="T65" fmla="*/ 17 h 71"/>
                <a:gd name="T66" fmla="*/ 72 w 76"/>
                <a:gd name="T67" fmla="*/ 17 h 71"/>
                <a:gd name="T68" fmla="*/ 76 w 76"/>
                <a:gd name="T69" fmla="*/ 21 h 71"/>
                <a:gd name="T70" fmla="*/ 76 w 76"/>
                <a:gd name="T71" fmla="*/ 2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71">
                  <a:moveTo>
                    <a:pt x="76" y="21"/>
                  </a:moveTo>
                  <a:lnTo>
                    <a:pt x="72" y="25"/>
                  </a:lnTo>
                  <a:lnTo>
                    <a:pt x="72" y="29"/>
                  </a:lnTo>
                  <a:lnTo>
                    <a:pt x="63" y="38"/>
                  </a:lnTo>
                  <a:lnTo>
                    <a:pt x="59" y="42"/>
                  </a:lnTo>
                  <a:lnTo>
                    <a:pt x="51" y="50"/>
                  </a:lnTo>
                  <a:lnTo>
                    <a:pt x="42" y="55"/>
                  </a:lnTo>
                  <a:lnTo>
                    <a:pt x="25" y="67"/>
                  </a:lnTo>
                  <a:lnTo>
                    <a:pt x="17" y="71"/>
                  </a:lnTo>
                  <a:lnTo>
                    <a:pt x="13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6"/>
                  </a:lnTo>
                  <a:lnTo>
                    <a:pt x="25" y="42"/>
                  </a:lnTo>
                  <a:lnTo>
                    <a:pt x="34" y="29"/>
                  </a:lnTo>
                  <a:lnTo>
                    <a:pt x="34" y="25"/>
                  </a:lnTo>
                  <a:lnTo>
                    <a:pt x="38" y="17"/>
                  </a:lnTo>
                  <a:lnTo>
                    <a:pt x="38" y="12"/>
                  </a:lnTo>
                  <a:lnTo>
                    <a:pt x="38" y="8"/>
                  </a:lnTo>
                  <a:lnTo>
                    <a:pt x="34" y="8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67" y="17"/>
                  </a:lnTo>
                  <a:lnTo>
                    <a:pt x="72" y="17"/>
                  </a:lnTo>
                  <a:lnTo>
                    <a:pt x="76" y="21"/>
                  </a:lnTo>
                  <a:lnTo>
                    <a:pt x="76" y="2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14" name="Freeform 266"/>
          <p:cNvSpPr/>
          <p:nvPr/>
        </p:nvSpPr>
        <p:spPr bwMode="auto">
          <a:xfrm>
            <a:off x="923925" y="5394325"/>
            <a:ext cx="814705" cy="220980"/>
          </a:xfrm>
          <a:custGeom>
            <a:avLst/>
            <a:gdLst>
              <a:gd name="T0" fmla="*/ 0 w 122"/>
              <a:gd name="T1" fmla="*/ 21 h 34"/>
              <a:gd name="T2" fmla="*/ 0 w 122"/>
              <a:gd name="T3" fmla="*/ 21 h 34"/>
              <a:gd name="T4" fmla="*/ 4 w 122"/>
              <a:gd name="T5" fmla="*/ 17 h 34"/>
              <a:gd name="T6" fmla="*/ 8 w 122"/>
              <a:gd name="T7" fmla="*/ 17 h 34"/>
              <a:gd name="T8" fmla="*/ 12 w 122"/>
              <a:gd name="T9" fmla="*/ 17 h 34"/>
              <a:gd name="T10" fmla="*/ 16 w 122"/>
              <a:gd name="T11" fmla="*/ 12 h 34"/>
              <a:gd name="T12" fmla="*/ 25 w 122"/>
              <a:gd name="T13" fmla="*/ 12 h 34"/>
              <a:gd name="T14" fmla="*/ 33 w 122"/>
              <a:gd name="T15" fmla="*/ 8 h 34"/>
              <a:gd name="T16" fmla="*/ 42 w 122"/>
              <a:gd name="T17" fmla="*/ 8 h 34"/>
              <a:gd name="T18" fmla="*/ 63 w 122"/>
              <a:gd name="T19" fmla="*/ 4 h 34"/>
              <a:gd name="T20" fmla="*/ 75 w 122"/>
              <a:gd name="T21" fmla="*/ 4 h 34"/>
              <a:gd name="T22" fmla="*/ 88 w 122"/>
              <a:gd name="T23" fmla="*/ 0 h 34"/>
              <a:gd name="T24" fmla="*/ 92 w 122"/>
              <a:gd name="T25" fmla="*/ 0 h 34"/>
              <a:gd name="T26" fmla="*/ 105 w 122"/>
              <a:gd name="T27" fmla="*/ 0 h 34"/>
              <a:gd name="T28" fmla="*/ 113 w 122"/>
              <a:gd name="T29" fmla="*/ 4 h 34"/>
              <a:gd name="T30" fmla="*/ 118 w 122"/>
              <a:gd name="T31" fmla="*/ 8 h 34"/>
              <a:gd name="T32" fmla="*/ 118 w 122"/>
              <a:gd name="T33" fmla="*/ 8 h 34"/>
              <a:gd name="T34" fmla="*/ 122 w 122"/>
              <a:gd name="T35" fmla="*/ 12 h 34"/>
              <a:gd name="T36" fmla="*/ 118 w 122"/>
              <a:gd name="T37" fmla="*/ 12 h 34"/>
              <a:gd name="T38" fmla="*/ 118 w 122"/>
              <a:gd name="T39" fmla="*/ 17 h 34"/>
              <a:gd name="T40" fmla="*/ 113 w 122"/>
              <a:gd name="T41" fmla="*/ 17 h 34"/>
              <a:gd name="T42" fmla="*/ 109 w 122"/>
              <a:gd name="T43" fmla="*/ 17 h 34"/>
              <a:gd name="T44" fmla="*/ 101 w 122"/>
              <a:gd name="T45" fmla="*/ 21 h 34"/>
              <a:gd name="T46" fmla="*/ 92 w 122"/>
              <a:gd name="T47" fmla="*/ 21 h 34"/>
              <a:gd name="T48" fmla="*/ 84 w 122"/>
              <a:gd name="T49" fmla="*/ 21 h 34"/>
              <a:gd name="T50" fmla="*/ 71 w 122"/>
              <a:gd name="T51" fmla="*/ 25 h 34"/>
              <a:gd name="T52" fmla="*/ 63 w 122"/>
              <a:gd name="T53" fmla="*/ 25 h 34"/>
              <a:gd name="T54" fmla="*/ 50 w 122"/>
              <a:gd name="T55" fmla="*/ 29 h 34"/>
              <a:gd name="T56" fmla="*/ 42 w 122"/>
              <a:gd name="T57" fmla="*/ 29 h 34"/>
              <a:gd name="T58" fmla="*/ 37 w 122"/>
              <a:gd name="T59" fmla="*/ 29 h 34"/>
              <a:gd name="T60" fmla="*/ 29 w 122"/>
              <a:gd name="T61" fmla="*/ 29 h 34"/>
              <a:gd name="T62" fmla="*/ 25 w 122"/>
              <a:gd name="T63" fmla="*/ 29 h 34"/>
              <a:gd name="T64" fmla="*/ 21 w 122"/>
              <a:gd name="T65" fmla="*/ 34 h 34"/>
              <a:gd name="T66" fmla="*/ 21 w 122"/>
              <a:gd name="T67" fmla="*/ 34 h 34"/>
              <a:gd name="T68" fmla="*/ 12 w 122"/>
              <a:gd name="T69" fmla="*/ 29 h 34"/>
              <a:gd name="T70" fmla="*/ 8 w 122"/>
              <a:gd name="T71" fmla="*/ 29 h 34"/>
              <a:gd name="T72" fmla="*/ 4 w 122"/>
              <a:gd name="T73" fmla="*/ 29 h 34"/>
              <a:gd name="T74" fmla="*/ 4 w 122"/>
              <a:gd name="T75" fmla="*/ 25 h 34"/>
              <a:gd name="T76" fmla="*/ 0 w 122"/>
              <a:gd name="T77" fmla="*/ 21 h 34"/>
              <a:gd name="T78" fmla="*/ 0 w 122"/>
              <a:gd name="T79" fmla="*/ 2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2" h="34">
                <a:moveTo>
                  <a:pt x="0" y="21"/>
                </a:moveTo>
                <a:lnTo>
                  <a:pt x="0" y="21"/>
                </a:lnTo>
                <a:lnTo>
                  <a:pt x="4" y="17"/>
                </a:lnTo>
                <a:lnTo>
                  <a:pt x="8" y="17"/>
                </a:lnTo>
                <a:lnTo>
                  <a:pt x="12" y="17"/>
                </a:lnTo>
                <a:lnTo>
                  <a:pt x="16" y="12"/>
                </a:lnTo>
                <a:lnTo>
                  <a:pt x="25" y="12"/>
                </a:lnTo>
                <a:lnTo>
                  <a:pt x="33" y="8"/>
                </a:lnTo>
                <a:lnTo>
                  <a:pt x="42" y="8"/>
                </a:lnTo>
                <a:lnTo>
                  <a:pt x="63" y="4"/>
                </a:lnTo>
                <a:lnTo>
                  <a:pt x="75" y="4"/>
                </a:lnTo>
                <a:lnTo>
                  <a:pt x="88" y="0"/>
                </a:lnTo>
                <a:lnTo>
                  <a:pt x="92" y="0"/>
                </a:lnTo>
                <a:lnTo>
                  <a:pt x="105" y="0"/>
                </a:lnTo>
                <a:lnTo>
                  <a:pt x="113" y="4"/>
                </a:lnTo>
                <a:lnTo>
                  <a:pt x="118" y="8"/>
                </a:lnTo>
                <a:lnTo>
                  <a:pt x="118" y="8"/>
                </a:lnTo>
                <a:lnTo>
                  <a:pt x="122" y="12"/>
                </a:lnTo>
                <a:lnTo>
                  <a:pt x="118" y="12"/>
                </a:lnTo>
                <a:lnTo>
                  <a:pt x="118" y="17"/>
                </a:lnTo>
                <a:lnTo>
                  <a:pt x="113" y="17"/>
                </a:lnTo>
                <a:lnTo>
                  <a:pt x="109" y="17"/>
                </a:lnTo>
                <a:lnTo>
                  <a:pt x="101" y="21"/>
                </a:lnTo>
                <a:lnTo>
                  <a:pt x="92" y="21"/>
                </a:lnTo>
                <a:lnTo>
                  <a:pt x="84" y="21"/>
                </a:lnTo>
                <a:lnTo>
                  <a:pt x="71" y="25"/>
                </a:lnTo>
                <a:lnTo>
                  <a:pt x="63" y="25"/>
                </a:lnTo>
                <a:lnTo>
                  <a:pt x="50" y="29"/>
                </a:lnTo>
                <a:lnTo>
                  <a:pt x="42" y="29"/>
                </a:lnTo>
                <a:lnTo>
                  <a:pt x="37" y="29"/>
                </a:lnTo>
                <a:lnTo>
                  <a:pt x="29" y="29"/>
                </a:lnTo>
                <a:lnTo>
                  <a:pt x="25" y="29"/>
                </a:lnTo>
                <a:lnTo>
                  <a:pt x="21" y="34"/>
                </a:lnTo>
                <a:lnTo>
                  <a:pt x="21" y="34"/>
                </a:lnTo>
                <a:lnTo>
                  <a:pt x="12" y="29"/>
                </a:lnTo>
                <a:lnTo>
                  <a:pt x="8" y="29"/>
                </a:lnTo>
                <a:lnTo>
                  <a:pt x="4" y="29"/>
                </a:lnTo>
                <a:lnTo>
                  <a:pt x="4" y="25"/>
                </a:lnTo>
                <a:lnTo>
                  <a:pt x="0" y="21"/>
                </a:lnTo>
                <a:lnTo>
                  <a:pt x="0" y="21"/>
                </a:lnTo>
              </a:path>
            </a:pathLst>
          </a:custGeom>
          <a:solidFill>
            <a:srgbClr val="FF0000"/>
          </a:solidFill>
          <a:ln w="1270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5" name="Freeform 267"/>
          <p:cNvSpPr/>
          <p:nvPr/>
        </p:nvSpPr>
        <p:spPr bwMode="auto">
          <a:xfrm>
            <a:off x="810260" y="5718810"/>
            <a:ext cx="1042035" cy="220980"/>
          </a:xfrm>
          <a:custGeom>
            <a:avLst/>
            <a:gdLst>
              <a:gd name="T0" fmla="*/ 8 w 156"/>
              <a:gd name="T1" fmla="*/ 30 h 34"/>
              <a:gd name="T2" fmla="*/ 0 w 156"/>
              <a:gd name="T3" fmla="*/ 26 h 34"/>
              <a:gd name="T4" fmla="*/ 0 w 156"/>
              <a:gd name="T5" fmla="*/ 26 h 34"/>
              <a:gd name="T6" fmla="*/ 0 w 156"/>
              <a:gd name="T7" fmla="*/ 21 h 34"/>
              <a:gd name="T8" fmla="*/ 0 w 156"/>
              <a:gd name="T9" fmla="*/ 21 h 34"/>
              <a:gd name="T10" fmla="*/ 4 w 156"/>
              <a:gd name="T11" fmla="*/ 21 h 34"/>
              <a:gd name="T12" fmla="*/ 8 w 156"/>
              <a:gd name="T13" fmla="*/ 17 h 34"/>
              <a:gd name="T14" fmla="*/ 12 w 156"/>
              <a:gd name="T15" fmla="*/ 17 h 34"/>
              <a:gd name="T16" fmla="*/ 21 w 156"/>
              <a:gd name="T17" fmla="*/ 13 h 34"/>
              <a:gd name="T18" fmla="*/ 33 w 156"/>
              <a:gd name="T19" fmla="*/ 13 h 34"/>
              <a:gd name="T20" fmla="*/ 46 w 156"/>
              <a:gd name="T21" fmla="*/ 9 h 34"/>
              <a:gd name="T22" fmla="*/ 59 w 156"/>
              <a:gd name="T23" fmla="*/ 9 h 34"/>
              <a:gd name="T24" fmla="*/ 71 w 156"/>
              <a:gd name="T25" fmla="*/ 5 h 34"/>
              <a:gd name="T26" fmla="*/ 84 w 156"/>
              <a:gd name="T27" fmla="*/ 5 h 34"/>
              <a:gd name="T28" fmla="*/ 97 w 156"/>
              <a:gd name="T29" fmla="*/ 0 h 34"/>
              <a:gd name="T30" fmla="*/ 105 w 156"/>
              <a:gd name="T31" fmla="*/ 0 h 34"/>
              <a:gd name="T32" fmla="*/ 113 w 156"/>
              <a:gd name="T33" fmla="*/ 0 h 34"/>
              <a:gd name="T34" fmla="*/ 122 w 156"/>
              <a:gd name="T35" fmla="*/ 0 h 34"/>
              <a:gd name="T36" fmla="*/ 130 w 156"/>
              <a:gd name="T37" fmla="*/ 0 h 34"/>
              <a:gd name="T38" fmla="*/ 135 w 156"/>
              <a:gd name="T39" fmla="*/ 0 h 34"/>
              <a:gd name="T40" fmla="*/ 139 w 156"/>
              <a:gd name="T41" fmla="*/ 0 h 34"/>
              <a:gd name="T42" fmla="*/ 147 w 156"/>
              <a:gd name="T43" fmla="*/ 0 h 34"/>
              <a:gd name="T44" fmla="*/ 151 w 156"/>
              <a:gd name="T45" fmla="*/ 0 h 34"/>
              <a:gd name="T46" fmla="*/ 151 w 156"/>
              <a:gd name="T47" fmla="*/ 0 h 34"/>
              <a:gd name="T48" fmla="*/ 156 w 156"/>
              <a:gd name="T49" fmla="*/ 5 h 34"/>
              <a:gd name="T50" fmla="*/ 156 w 156"/>
              <a:gd name="T51" fmla="*/ 9 h 34"/>
              <a:gd name="T52" fmla="*/ 156 w 156"/>
              <a:gd name="T53" fmla="*/ 9 h 34"/>
              <a:gd name="T54" fmla="*/ 151 w 156"/>
              <a:gd name="T55" fmla="*/ 13 h 34"/>
              <a:gd name="T56" fmla="*/ 147 w 156"/>
              <a:gd name="T57" fmla="*/ 17 h 34"/>
              <a:gd name="T58" fmla="*/ 143 w 156"/>
              <a:gd name="T59" fmla="*/ 21 h 34"/>
              <a:gd name="T60" fmla="*/ 135 w 156"/>
              <a:gd name="T61" fmla="*/ 21 h 34"/>
              <a:gd name="T62" fmla="*/ 122 w 156"/>
              <a:gd name="T63" fmla="*/ 26 h 34"/>
              <a:gd name="T64" fmla="*/ 105 w 156"/>
              <a:gd name="T65" fmla="*/ 26 h 34"/>
              <a:gd name="T66" fmla="*/ 84 w 156"/>
              <a:gd name="T67" fmla="*/ 30 h 34"/>
              <a:gd name="T68" fmla="*/ 71 w 156"/>
              <a:gd name="T69" fmla="*/ 30 h 34"/>
              <a:gd name="T70" fmla="*/ 54 w 156"/>
              <a:gd name="T71" fmla="*/ 30 h 34"/>
              <a:gd name="T72" fmla="*/ 46 w 156"/>
              <a:gd name="T73" fmla="*/ 34 h 34"/>
              <a:gd name="T74" fmla="*/ 38 w 156"/>
              <a:gd name="T75" fmla="*/ 34 h 34"/>
              <a:gd name="T76" fmla="*/ 29 w 156"/>
              <a:gd name="T77" fmla="*/ 34 h 34"/>
              <a:gd name="T78" fmla="*/ 21 w 156"/>
              <a:gd name="T79" fmla="*/ 34 h 34"/>
              <a:gd name="T80" fmla="*/ 21 w 156"/>
              <a:gd name="T81" fmla="*/ 34 h 34"/>
              <a:gd name="T82" fmla="*/ 12 w 156"/>
              <a:gd name="T83" fmla="*/ 34 h 34"/>
              <a:gd name="T84" fmla="*/ 8 w 156"/>
              <a:gd name="T85" fmla="*/ 30 h 34"/>
              <a:gd name="T86" fmla="*/ 8 w 156"/>
              <a:gd name="T87" fmla="*/ 3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6" h="34">
                <a:moveTo>
                  <a:pt x="8" y="30"/>
                </a:moveTo>
                <a:lnTo>
                  <a:pt x="0" y="26"/>
                </a:lnTo>
                <a:lnTo>
                  <a:pt x="0" y="26"/>
                </a:lnTo>
                <a:lnTo>
                  <a:pt x="0" y="21"/>
                </a:lnTo>
                <a:lnTo>
                  <a:pt x="0" y="21"/>
                </a:lnTo>
                <a:lnTo>
                  <a:pt x="4" y="21"/>
                </a:lnTo>
                <a:lnTo>
                  <a:pt x="8" y="17"/>
                </a:lnTo>
                <a:lnTo>
                  <a:pt x="12" y="17"/>
                </a:lnTo>
                <a:lnTo>
                  <a:pt x="21" y="13"/>
                </a:lnTo>
                <a:lnTo>
                  <a:pt x="33" y="13"/>
                </a:lnTo>
                <a:lnTo>
                  <a:pt x="46" y="9"/>
                </a:lnTo>
                <a:lnTo>
                  <a:pt x="59" y="9"/>
                </a:lnTo>
                <a:lnTo>
                  <a:pt x="71" y="5"/>
                </a:lnTo>
                <a:lnTo>
                  <a:pt x="84" y="5"/>
                </a:lnTo>
                <a:lnTo>
                  <a:pt x="97" y="0"/>
                </a:lnTo>
                <a:lnTo>
                  <a:pt x="105" y="0"/>
                </a:lnTo>
                <a:lnTo>
                  <a:pt x="113" y="0"/>
                </a:lnTo>
                <a:lnTo>
                  <a:pt x="122" y="0"/>
                </a:lnTo>
                <a:lnTo>
                  <a:pt x="130" y="0"/>
                </a:lnTo>
                <a:lnTo>
                  <a:pt x="135" y="0"/>
                </a:lnTo>
                <a:lnTo>
                  <a:pt x="139" y="0"/>
                </a:lnTo>
                <a:lnTo>
                  <a:pt x="147" y="0"/>
                </a:lnTo>
                <a:lnTo>
                  <a:pt x="151" y="0"/>
                </a:lnTo>
                <a:lnTo>
                  <a:pt x="151" y="0"/>
                </a:lnTo>
                <a:lnTo>
                  <a:pt x="156" y="5"/>
                </a:lnTo>
                <a:lnTo>
                  <a:pt x="156" y="9"/>
                </a:lnTo>
                <a:lnTo>
                  <a:pt x="156" y="9"/>
                </a:lnTo>
                <a:lnTo>
                  <a:pt x="151" y="13"/>
                </a:lnTo>
                <a:lnTo>
                  <a:pt x="147" y="17"/>
                </a:lnTo>
                <a:lnTo>
                  <a:pt x="143" y="21"/>
                </a:lnTo>
                <a:lnTo>
                  <a:pt x="135" y="21"/>
                </a:lnTo>
                <a:lnTo>
                  <a:pt x="122" y="26"/>
                </a:lnTo>
                <a:lnTo>
                  <a:pt x="105" y="26"/>
                </a:lnTo>
                <a:lnTo>
                  <a:pt x="84" y="30"/>
                </a:lnTo>
                <a:lnTo>
                  <a:pt x="71" y="30"/>
                </a:lnTo>
                <a:lnTo>
                  <a:pt x="54" y="30"/>
                </a:lnTo>
                <a:lnTo>
                  <a:pt x="46" y="34"/>
                </a:lnTo>
                <a:lnTo>
                  <a:pt x="38" y="34"/>
                </a:lnTo>
                <a:lnTo>
                  <a:pt x="29" y="34"/>
                </a:lnTo>
                <a:lnTo>
                  <a:pt x="21" y="34"/>
                </a:lnTo>
                <a:lnTo>
                  <a:pt x="21" y="34"/>
                </a:lnTo>
                <a:lnTo>
                  <a:pt x="12" y="34"/>
                </a:lnTo>
                <a:lnTo>
                  <a:pt x="8" y="30"/>
                </a:lnTo>
                <a:lnTo>
                  <a:pt x="8" y="30"/>
                </a:lnTo>
              </a:path>
            </a:pathLst>
          </a:custGeom>
          <a:solidFill>
            <a:srgbClr val="FF0000"/>
          </a:solidFill>
          <a:ln w="1270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6" name="Freeform 268"/>
          <p:cNvSpPr/>
          <p:nvPr/>
        </p:nvSpPr>
        <p:spPr bwMode="auto">
          <a:xfrm>
            <a:off x="1217295" y="5231765"/>
            <a:ext cx="194310" cy="1301115"/>
          </a:xfrm>
          <a:custGeom>
            <a:avLst/>
            <a:gdLst>
              <a:gd name="T0" fmla="*/ 8 w 17"/>
              <a:gd name="T1" fmla="*/ 88 h 88"/>
              <a:gd name="T2" fmla="*/ 8 w 17"/>
              <a:gd name="T3" fmla="*/ 71 h 88"/>
              <a:gd name="T4" fmla="*/ 8 w 17"/>
              <a:gd name="T5" fmla="*/ 54 h 88"/>
              <a:gd name="T6" fmla="*/ 8 w 17"/>
              <a:gd name="T7" fmla="*/ 37 h 88"/>
              <a:gd name="T8" fmla="*/ 4 w 17"/>
              <a:gd name="T9" fmla="*/ 25 h 88"/>
              <a:gd name="T10" fmla="*/ 4 w 17"/>
              <a:gd name="T11" fmla="*/ 16 h 88"/>
              <a:gd name="T12" fmla="*/ 4 w 17"/>
              <a:gd name="T13" fmla="*/ 8 h 88"/>
              <a:gd name="T14" fmla="*/ 4 w 17"/>
              <a:gd name="T15" fmla="*/ 0 h 88"/>
              <a:gd name="T16" fmla="*/ 0 w 17"/>
              <a:gd name="T17" fmla="*/ 0 h 88"/>
              <a:gd name="T18" fmla="*/ 8 w 17"/>
              <a:gd name="T19" fmla="*/ 0 h 88"/>
              <a:gd name="T20" fmla="*/ 13 w 17"/>
              <a:gd name="T21" fmla="*/ 4 h 88"/>
              <a:gd name="T22" fmla="*/ 17 w 17"/>
              <a:gd name="T23" fmla="*/ 8 h 88"/>
              <a:gd name="T24" fmla="*/ 17 w 17"/>
              <a:gd name="T25" fmla="*/ 12 h 88"/>
              <a:gd name="T26" fmla="*/ 17 w 17"/>
              <a:gd name="T27" fmla="*/ 16 h 88"/>
              <a:gd name="T28" fmla="*/ 17 w 17"/>
              <a:gd name="T29" fmla="*/ 21 h 88"/>
              <a:gd name="T30" fmla="*/ 17 w 17"/>
              <a:gd name="T31" fmla="*/ 29 h 88"/>
              <a:gd name="T32" fmla="*/ 13 w 17"/>
              <a:gd name="T33" fmla="*/ 37 h 88"/>
              <a:gd name="T34" fmla="*/ 13 w 17"/>
              <a:gd name="T35" fmla="*/ 50 h 88"/>
              <a:gd name="T36" fmla="*/ 13 w 17"/>
              <a:gd name="T37" fmla="*/ 59 h 88"/>
              <a:gd name="T38" fmla="*/ 13 w 17"/>
              <a:gd name="T39" fmla="*/ 75 h 88"/>
              <a:gd name="T40" fmla="*/ 13 w 17"/>
              <a:gd name="T41" fmla="*/ 88 h 88"/>
              <a:gd name="T42" fmla="*/ 8 w 17"/>
              <a:gd name="T43" fmla="*/ 88 h 88"/>
              <a:gd name="T44" fmla="*/ 8 w 17"/>
              <a:gd name="T4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" h="88">
                <a:moveTo>
                  <a:pt x="8" y="88"/>
                </a:moveTo>
                <a:lnTo>
                  <a:pt x="8" y="71"/>
                </a:lnTo>
                <a:lnTo>
                  <a:pt x="8" y="54"/>
                </a:lnTo>
                <a:lnTo>
                  <a:pt x="8" y="37"/>
                </a:lnTo>
                <a:lnTo>
                  <a:pt x="4" y="25"/>
                </a:lnTo>
                <a:lnTo>
                  <a:pt x="4" y="16"/>
                </a:lnTo>
                <a:lnTo>
                  <a:pt x="4" y="8"/>
                </a:lnTo>
                <a:lnTo>
                  <a:pt x="4" y="0"/>
                </a:lnTo>
                <a:lnTo>
                  <a:pt x="0" y="0"/>
                </a:lnTo>
                <a:lnTo>
                  <a:pt x="8" y="0"/>
                </a:lnTo>
                <a:lnTo>
                  <a:pt x="13" y="4"/>
                </a:lnTo>
                <a:lnTo>
                  <a:pt x="17" y="8"/>
                </a:lnTo>
                <a:lnTo>
                  <a:pt x="17" y="12"/>
                </a:lnTo>
                <a:lnTo>
                  <a:pt x="17" y="16"/>
                </a:lnTo>
                <a:lnTo>
                  <a:pt x="17" y="21"/>
                </a:lnTo>
                <a:lnTo>
                  <a:pt x="17" y="29"/>
                </a:lnTo>
                <a:lnTo>
                  <a:pt x="13" y="37"/>
                </a:lnTo>
                <a:lnTo>
                  <a:pt x="13" y="50"/>
                </a:lnTo>
                <a:lnTo>
                  <a:pt x="13" y="59"/>
                </a:lnTo>
                <a:lnTo>
                  <a:pt x="13" y="75"/>
                </a:lnTo>
                <a:lnTo>
                  <a:pt x="13" y="88"/>
                </a:lnTo>
                <a:lnTo>
                  <a:pt x="8" y="88"/>
                </a:lnTo>
                <a:lnTo>
                  <a:pt x="8" y="88"/>
                </a:lnTo>
              </a:path>
            </a:pathLst>
          </a:custGeom>
          <a:solidFill>
            <a:srgbClr val="FF0000"/>
          </a:solidFill>
          <a:ln w="1270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7" name="Freeform 277"/>
          <p:cNvSpPr/>
          <p:nvPr/>
        </p:nvSpPr>
        <p:spPr bwMode="auto">
          <a:xfrm>
            <a:off x="890270" y="5010785"/>
            <a:ext cx="875030" cy="273050"/>
          </a:xfrm>
          <a:custGeom>
            <a:avLst/>
            <a:gdLst>
              <a:gd name="T0" fmla="*/ 9 w 131"/>
              <a:gd name="T1" fmla="*/ 38 h 42"/>
              <a:gd name="T2" fmla="*/ 0 w 131"/>
              <a:gd name="T3" fmla="*/ 34 h 42"/>
              <a:gd name="T4" fmla="*/ 0 w 131"/>
              <a:gd name="T5" fmla="*/ 34 h 42"/>
              <a:gd name="T6" fmla="*/ 0 w 131"/>
              <a:gd name="T7" fmla="*/ 29 h 42"/>
              <a:gd name="T8" fmla="*/ 0 w 131"/>
              <a:gd name="T9" fmla="*/ 29 h 42"/>
              <a:gd name="T10" fmla="*/ 0 w 131"/>
              <a:gd name="T11" fmla="*/ 25 h 42"/>
              <a:gd name="T12" fmla="*/ 9 w 131"/>
              <a:gd name="T13" fmla="*/ 21 h 42"/>
              <a:gd name="T14" fmla="*/ 13 w 131"/>
              <a:gd name="T15" fmla="*/ 21 h 42"/>
              <a:gd name="T16" fmla="*/ 17 w 131"/>
              <a:gd name="T17" fmla="*/ 21 h 42"/>
              <a:gd name="T18" fmla="*/ 26 w 131"/>
              <a:gd name="T19" fmla="*/ 17 h 42"/>
              <a:gd name="T20" fmla="*/ 38 w 131"/>
              <a:gd name="T21" fmla="*/ 17 h 42"/>
              <a:gd name="T22" fmla="*/ 64 w 131"/>
              <a:gd name="T23" fmla="*/ 12 h 42"/>
              <a:gd name="T24" fmla="*/ 85 w 131"/>
              <a:gd name="T25" fmla="*/ 4 h 42"/>
              <a:gd name="T26" fmla="*/ 93 w 131"/>
              <a:gd name="T27" fmla="*/ 4 h 42"/>
              <a:gd name="T28" fmla="*/ 101 w 131"/>
              <a:gd name="T29" fmla="*/ 0 h 42"/>
              <a:gd name="T30" fmla="*/ 106 w 131"/>
              <a:gd name="T31" fmla="*/ 0 h 42"/>
              <a:gd name="T32" fmla="*/ 110 w 131"/>
              <a:gd name="T33" fmla="*/ 0 h 42"/>
              <a:gd name="T34" fmla="*/ 118 w 131"/>
              <a:gd name="T35" fmla="*/ 0 h 42"/>
              <a:gd name="T36" fmla="*/ 127 w 131"/>
              <a:gd name="T37" fmla="*/ 4 h 42"/>
              <a:gd name="T38" fmla="*/ 127 w 131"/>
              <a:gd name="T39" fmla="*/ 8 h 42"/>
              <a:gd name="T40" fmla="*/ 131 w 131"/>
              <a:gd name="T41" fmla="*/ 8 h 42"/>
              <a:gd name="T42" fmla="*/ 131 w 131"/>
              <a:gd name="T43" fmla="*/ 17 h 42"/>
              <a:gd name="T44" fmla="*/ 131 w 131"/>
              <a:gd name="T45" fmla="*/ 17 h 42"/>
              <a:gd name="T46" fmla="*/ 127 w 131"/>
              <a:gd name="T47" fmla="*/ 17 h 42"/>
              <a:gd name="T48" fmla="*/ 123 w 131"/>
              <a:gd name="T49" fmla="*/ 21 h 42"/>
              <a:gd name="T50" fmla="*/ 118 w 131"/>
              <a:gd name="T51" fmla="*/ 21 h 42"/>
              <a:gd name="T52" fmla="*/ 110 w 131"/>
              <a:gd name="T53" fmla="*/ 25 h 42"/>
              <a:gd name="T54" fmla="*/ 97 w 131"/>
              <a:gd name="T55" fmla="*/ 29 h 42"/>
              <a:gd name="T56" fmla="*/ 89 w 131"/>
              <a:gd name="T57" fmla="*/ 29 h 42"/>
              <a:gd name="T58" fmla="*/ 72 w 131"/>
              <a:gd name="T59" fmla="*/ 34 h 42"/>
              <a:gd name="T60" fmla="*/ 59 w 131"/>
              <a:gd name="T61" fmla="*/ 38 h 42"/>
              <a:gd name="T62" fmla="*/ 47 w 131"/>
              <a:gd name="T63" fmla="*/ 38 h 42"/>
              <a:gd name="T64" fmla="*/ 38 w 131"/>
              <a:gd name="T65" fmla="*/ 38 h 42"/>
              <a:gd name="T66" fmla="*/ 26 w 131"/>
              <a:gd name="T67" fmla="*/ 42 h 42"/>
              <a:gd name="T68" fmla="*/ 21 w 131"/>
              <a:gd name="T69" fmla="*/ 42 h 42"/>
              <a:gd name="T70" fmla="*/ 13 w 131"/>
              <a:gd name="T71" fmla="*/ 42 h 42"/>
              <a:gd name="T72" fmla="*/ 9 w 131"/>
              <a:gd name="T73" fmla="*/ 42 h 42"/>
              <a:gd name="T74" fmla="*/ 9 w 131"/>
              <a:gd name="T75" fmla="*/ 38 h 42"/>
              <a:gd name="T76" fmla="*/ 9 w 131"/>
              <a:gd name="T77" fmla="*/ 3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1" h="42">
                <a:moveTo>
                  <a:pt x="9" y="38"/>
                </a:moveTo>
                <a:lnTo>
                  <a:pt x="0" y="34"/>
                </a:lnTo>
                <a:lnTo>
                  <a:pt x="0" y="34"/>
                </a:lnTo>
                <a:lnTo>
                  <a:pt x="0" y="29"/>
                </a:lnTo>
                <a:lnTo>
                  <a:pt x="0" y="29"/>
                </a:lnTo>
                <a:lnTo>
                  <a:pt x="0" y="25"/>
                </a:lnTo>
                <a:lnTo>
                  <a:pt x="9" y="21"/>
                </a:lnTo>
                <a:lnTo>
                  <a:pt x="13" y="21"/>
                </a:lnTo>
                <a:lnTo>
                  <a:pt x="17" y="21"/>
                </a:lnTo>
                <a:lnTo>
                  <a:pt x="26" y="17"/>
                </a:lnTo>
                <a:lnTo>
                  <a:pt x="38" y="17"/>
                </a:lnTo>
                <a:lnTo>
                  <a:pt x="64" y="12"/>
                </a:lnTo>
                <a:lnTo>
                  <a:pt x="85" y="4"/>
                </a:lnTo>
                <a:lnTo>
                  <a:pt x="93" y="4"/>
                </a:lnTo>
                <a:lnTo>
                  <a:pt x="101" y="0"/>
                </a:lnTo>
                <a:lnTo>
                  <a:pt x="106" y="0"/>
                </a:lnTo>
                <a:lnTo>
                  <a:pt x="110" y="0"/>
                </a:lnTo>
                <a:lnTo>
                  <a:pt x="118" y="0"/>
                </a:lnTo>
                <a:lnTo>
                  <a:pt x="127" y="4"/>
                </a:lnTo>
                <a:lnTo>
                  <a:pt x="127" y="8"/>
                </a:lnTo>
                <a:lnTo>
                  <a:pt x="131" y="8"/>
                </a:lnTo>
                <a:lnTo>
                  <a:pt x="131" y="17"/>
                </a:lnTo>
                <a:lnTo>
                  <a:pt x="131" y="17"/>
                </a:lnTo>
                <a:lnTo>
                  <a:pt x="127" y="17"/>
                </a:lnTo>
                <a:lnTo>
                  <a:pt x="123" y="21"/>
                </a:lnTo>
                <a:lnTo>
                  <a:pt x="118" y="21"/>
                </a:lnTo>
                <a:lnTo>
                  <a:pt x="110" y="25"/>
                </a:lnTo>
                <a:lnTo>
                  <a:pt x="97" y="29"/>
                </a:lnTo>
                <a:lnTo>
                  <a:pt x="89" y="29"/>
                </a:lnTo>
                <a:lnTo>
                  <a:pt x="72" y="34"/>
                </a:lnTo>
                <a:lnTo>
                  <a:pt x="59" y="38"/>
                </a:lnTo>
                <a:lnTo>
                  <a:pt x="47" y="38"/>
                </a:lnTo>
                <a:lnTo>
                  <a:pt x="38" y="38"/>
                </a:lnTo>
                <a:lnTo>
                  <a:pt x="26" y="42"/>
                </a:lnTo>
                <a:lnTo>
                  <a:pt x="21" y="42"/>
                </a:lnTo>
                <a:lnTo>
                  <a:pt x="13" y="42"/>
                </a:lnTo>
                <a:lnTo>
                  <a:pt x="9" y="42"/>
                </a:lnTo>
                <a:lnTo>
                  <a:pt x="9" y="38"/>
                </a:lnTo>
                <a:lnTo>
                  <a:pt x="9" y="38"/>
                </a:lnTo>
              </a:path>
            </a:pathLst>
          </a:custGeom>
          <a:solidFill>
            <a:srgbClr val="FF0000"/>
          </a:solidFill>
          <a:ln w="1270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8" name="Freeform 270"/>
          <p:cNvSpPr/>
          <p:nvPr/>
        </p:nvSpPr>
        <p:spPr bwMode="auto">
          <a:xfrm>
            <a:off x="923925" y="4756150"/>
            <a:ext cx="280670" cy="305435"/>
          </a:xfrm>
          <a:custGeom>
            <a:avLst/>
            <a:gdLst>
              <a:gd name="T0" fmla="*/ 0 w 42"/>
              <a:gd name="T1" fmla="*/ 4 h 47"/>
              <a:gd name="T2" fmla="*/ 4 w 42"/>
              <a:gd name="T3" fmla="*/ 0 h 47"/>
              <a:gd name="T4" fmla="*/ 8 w 42"/>
              <a:gd name="T5" fmla="*/ 0 h 47"/>
              <a:gd name="T6" fmla="*/ 12 w 42"/>
              <a:gd name="T7" fmla="*/ 0 h 47"/>
              <a:gd name="T8" fmla="*/ 17 w 42"/>
              <a:gd name="T9" fmla="*/ 0 h 47"/>
              <a:gd name="T10" fmla="*/ 29 w 42"/>
              <a:gd name="T11" fmla="*/ 4 h 47"/>
              <a:gd name="T12" fmla="*/ 33 w 42"/>
              <a:gd name="T13" fmla="*/ 4 h 47"/>
              <a:gd name="T14" fmla="*/ 38 w 42"/>
              <a:gd name="T15" fmla="*/ 9 h 47"/>
              <a:gd name="T16" fmla="*/ 42 w 42"/>
              <a:gd name="T17" fmla="*/ 13 h 47"/>
              <a:gd name="T18" fmla="*/ 42 w 42"/>
              <a:gd name="T19" fmla="*/ 13 h 47"/>
              <a:gd name="T20" fmla="*/ 42 w 42"/>
              <a:gd name="T21" fmla="*/ 21 h 47"/>
              <a:gd name="T22" fmla="*/ 42 w 42"/>
              <a:gd name="T23" fmla="*/ 30 h 47"/>
              <a:gd name="T24" fmla="*/ 42 w 42"/>
              <a:gd name="T25" fmla="*/ 38 h 47"/>
              <a:gd name="T26" fmla="*/ 42 w 42"/>
              <a:gd name="T27" fmla="*/ 42 h 47"/>
              <a:gd name="T28" fmla="*/ 42 w 42"/>
              <a:gd name="T29" fmla="*/ 42 h 47"/>
              <a:gd name="T30" fmla="*/ 38 w 42"/>
              <a:gd name="T31" fmla="*/ 47 h 47"/>
              <a:gd name="T32" fmla="*/ 33 w 42"/>
              <a:gd name="T33" fmla="*/ 47 h 47"/>
              <a:gd name="T34" fmla="*/ 33 w 42"/>
              <a:gd name="T35" fmla="*/ 47 h 47"/>
              <a:gd name="T36" fmla="*/ 29 w 42"/>
              <a:gd name="T37" fmla="*/ 42 h 47"/>
              <a:gd name="T38" fmla="*/ 25 w 42"/>
              <a:gd name="T39" fmla="*/ 42 h 47"/>
              <a:gd name="T40" fmla="*/ 21 w 42"/>
              <a:gd name="T41" fmla="*/ 34 h 47"/>
              <a:gd name="T42" fmla="*/ 12 w 42"/>
              <a:gd name="T43" fmla="*/ 30 h 47"/>
              <a:gd name="T44" fmla="*/ 8 w 42"/>
              <a:gd name="T45" fmla="*/ 26 h 47"/>
              <a:gd name="T46" fmla="*/ 4 w 42"/>
              <a:gd name="T47" fmla="*/ 17 h 47"/>
              <a:gd name="T48" fmla="*/ 0 w 42"/>
              <a:gd name="T49" fmla="*/ 13 h 47"/>
              <a:gd name="T50" fmla="*/ 0 w 42"/>
              <a:gd name="T51" fmla="*/ 9 h 47"/>
              <a:gd name="T52" fmla="*/ 0 w 42"/>
              <a:gd name="T53" fmla="*/ 4 h 47"/>
              <a:gd name="T54" fmla="*/ 0 w 42"/>
              <a:gd name="T55" fmla="*/ 4 h 47"/>
              <a:gd name="T56" fmla="*/ 0 w 42"/>
              <a:gd name="T57" fmla="*/ 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2" h="47">
                <a:moveTo>
                  <a:pt x="0" y="4"/>
                </a:moveTo>
                <a:lnTo>
                  <a:pt x="4" y="0"/>
                </a:lnTo>
                <a:lnTo>
                  <a:pt x="8" y="0"/>
                </a:lnTo>
                <a:lnTo>
                  <a:pt x="12" y="0"/>
                </a:lnTo>
                <a:lnTo>
                  <a:pt x="17" y="0"/>
                </a:lnTo>
                <a:lnTo>
                  <a:pt x="29" y="4"/>
                </a:lnTo>
                <a:lnTo>
                  <a:pt x="33" y="4"/>
                </a:lnTo>
                <a:lnTo>
                  <a:pt x="38" y="9"/>
                </a:lnTo>
                <a:lnTo>
                  <a:pt x="42" y="13"/>
                </a:lnTo>
                <a:lnTo>
                  <a:pt x="42" y="13"/>
                </a:lnTo>
                <a:lnTo>
                  <a:pt x="42" y="21"/>
                </a:lnTo>
                <a:lnTo>
                  <a:pt x="42" y="30"/>
                </a:lnTo>
                <a:lnTo>
                  <a:pt x="42" y="38"/>
                </a:lnTo>
                <a:lnTo>
                  <a:pt x="42" y="42"/>
                </a:lnTo>
                <a:lnTo>
                  <a:pt x="42" y="42"/>
                </a:lnTo>
                <a:lnTo>
                  <a:pt x="38" y="47"/>
                </a:lnTo>
                <a:lnTo>
                  <a:pt x="33" y="47"/>
                </a:lnTo>
                <a:lnTo>
                  <a:pt x="33" y="47"/>
                </a:lnTo>
                <a:lnTo>
                  <a:pt x="29" y="42"/>
                </a:lnTo>
                <a:lnTo>
                  <a:pt x="25" y="42"/>
                </a:lnTo>
                <a:lnTo>
                  <a:pt x="21" y="34"/>
                </a:lnTo>
                <a:lnTo>
                  <a:pt x="12" y="30"/>
                </a:lnTo>
                <a:lnTo>
                  <a:pt x="8" y="26"/>
                </a:lnTo>
                <a:lnTo>
                  <a:pt x="4" y="17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0" y="4"/>
                </a:lnTo>
                <a:lnTo>
                  <a:pt x="0" y="4"/>
                </a:lnTo>
              </a:path>
            </a:pathLst>
          </a:custGeom>
          <a:solidFill>
            <a:srgbClr val="FF0000"/>
          </a:solidFill>
          <a:ln w="1270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9" name="Freeform 275"/>
          <p:cNvSpPr/>
          <p:nvPr/>
        </p:nvSpPr>
        <p:spPr bwMode="auto">
          <a:xfrm>
            <a:off x="1344930" y="4567555"/>
            <a:ext cx="507365" cy="461645"/>
          </a:xfrm>
          <a:custGeom>
            <a:avLst/>
            <a:gdLst>
              <a:gd name="T0" fmla="*/ 76 w 76"/>
              <a:gd name="T1" fmla="*/ 21 h 71"/>
              <a:gd name="T2" fmla="*/ 72 w 76"/>
              <a:gd name="T3" fmla="*/ 25 h 71"/>
              <a:gd name="T4" fmla="*/ 72 w 76"/>
              <a:gd name="T5" fmla="*/ 29 h 71"/>
              <a:gd name="T6" fmla="*/ 63 w 76"/>
              <a:gd name="T7" fmla="*/ 38 h 71"/>
              <a:gd name="T8" fmla="*/ 59 w 76"/>
              <a:gd name="T9" fmla="*/ 42 h 71"/>
              <a:gd name="T10" fmla="*/ 51 w 76"/>
              <a:gd name="T11" fmla="*/ 50 h 71"/>
              <a:gd name="T12" fmla="*/ 42 w 76"/>
              <a:gd name="T13" fmla="*/ 55 h 71"/>
              <a:gd name="T14" fmla="*/ 25 w 76"/>
              <a:gd name="T15" fmla="*/ 67 h 71"/>
              <a:gd name="T16" fmla="*/ 17 w 76"/>
              <a:gd name="T17" fmla="*/ 71 h 71"/>
              <a:gd name="T18" fmla="*/ 13 w 76"/>
              <a:gd name="T19" fmla="*/ 71 h 71"/>
              <a:gd name="T20" fmla="*/ 4 w 76"/>
              <a:gd name="T21" fmla="*/ 71 h 71"/>
              <a:gd name="T22" fmla="*/ 4 w 76"/>
              <a:gd name="T23" fmla="*/ 71 h 71"/>
              <a:gd name="T24" fmla="*/ 0 w 76"/>
              <a:gd name="T25" fmla="*/ 71 h 71"/>
              <a:gd name="T26" fmla="*/ 4 w 76"/>
              <a:gd name="T27" fmla="*/ 67 h 71"/>
              <a:gd name="T28" fmla="*/ 8 w 76"/>
              <a:gd name="T29" fmla="*/ 63 h 71"/>
              <a:gd name="T30" fmla="*/ 13 w 76"/>
              <a:gd name="T31" fmla="*/ 55 h 71"/>
              <a:gd name="T32" fmla="*/ 17 w 76"/>
              <a:gd name="T33" fmla="*/ 46 h 71"/>
              <a:gd name="T34" fmla="*/ 25 w 76"/>
              <a:gd name="T35" fmla="*/ 42 h 71"/>
              <a:gd name="T36" fmla="*/ 34 w 76"/>
              <a:gd name="T37" fmla="*/ 29 h 71"/>
              <a:gd name="T38" fmla="*/ 34 w 76"/>
              <a:gd name="T39" fmla="*/ 25 h 71"/>
              <a:gd name="T40" fmla="*/ 38 w 76"/>
              <a:gd name="T41" fmla="*/ 17 h 71"/>
              <a:gd name="T42" fmla="*/ 38 w 76"/>
              <a:gd name="T43" fmla="*/ 12 h 71"/>
              <a:gd name="T44" fmla="*/ 38 w 76"/>
              <a:gd name="T45" fmla="*/ 8 h 71"/>
              <a:gd name="T46" fmla="*/ 34 w 76"/>
              <a:gd name="T47" fmla="*/ 8 h 71"/>
              <a:gd name="T48" fmla="*/ 38 w 76"/>
              <a:gd name="T49" fmla="*/ 4 h 71"/>
              <a:gd name="T50" fmla="*/ 38 w 76"/>
              <a:gd name="T51" fmla="*/ 4 h 71"/>
              <a:gd name="T52" fmla="*/ 42 w 76"/>
              <a:gd name="T53" fmla="*/ 0 h 71"/>
              <a:gd name="T54" fmla="*/ 46 w 76"/>
              <a:gd name="T55" fmla="*/ 0 h 71"/>
              <a:gd name="T56" fmla="*/ 51 w 76"/>
              <a:gd name="T57" fmla="*/ 0 h 71"/>
              <a:gd name="T58" fmla="*/ 55 w 76"/>
              <a:gd name="T59" fmla="*/ 4 h 71"/>
              <a:gd name="T60" fmla="*/ 59 w 76"/>
              <a:gd name="T61" fmla="*/ 4 h 71"/>
              <a:gd name="T62" fmla="*/ 67 w 76"/>
              <a:gd name="T63" fmla="*/ 8 h 71"/>
              <a:gd name="T64" fmla="*/ 67 w 76"/>
              <a:gd name="T65" fmla="*/ 17 h 71"/>
              <a:gd name="T66" fmla="*/ 72 w 76"/>
              <a:gd name="T67" fmla="*/ 17 h 71"/>
              <a:gd name="T68" fmla="*/ 76 w 76"/>
              <a:gd name="T69" fmla="*/ 21 h 71"/>
              <a:gd name="T70" fmla="*/ 76 w 76"/>
              <a:gd name="T71" fmla="*/ 2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71">
                <a:moveTo>
                  <a:pt x="76" y="21"/>
                </a:moveTo>
                <a:lnTo>
                  <a:pt x="72" y="25"/>
                </a:lnTo>
                <a:lnTo>
                  <a:pt x="72" y="29"/>
                </a:lnTo>
                <a:lnTo>
                  <a:pt x="63" y="38"/>
                </a:lnTo>
                <a:lnTo>
                  <a:pt x="59" y="42"/>
                </a:lnTo>
                <a:lnTo>
                  <a:pt x="51" y="50"/>
                </a:lnTo>
                <a:lnTo>
                  <a:pt x="42" y="55"/>
                </a:lnTo>
                <a:lnTo>
                  <a:pt x="25" y="67"/>
                </a:lnTo>
                <a:lnTo>
                  <a:pt x="17" y="71"/>
                </a:lnTo>
                <a:lnTo>
                  <a:pt x="13" y="71"/>
                </a:lnTo>
                <a:lnTo>
                  <a:pt x="4" y="71"/>
                </a:lnTo>
                <a:lnTo>
                  <a:pt x="4" y="71"/>
                </a:lnTo>
                <a:lnTo>
                  <a:pt x="0" y="71"/>
                </a:lnTo>
                <a:lnTo>
                  <a:pt x="4" y="67"/>
                </a:lnTo>
                <a:lnTo>
                  <a:pt x="8" y="63"/>
                </a:lnTo>
                <a:lnTo>
                  <a:pt x="13" y="55"/>
                </a:lnTo>
                <a:lnTo>
                  <a:pt x="17" y="46"/>
                </a:lnTo>
                <a:lnTo>
                  <a:pt x="25" y="42"/>
                </a:lnTo>
                <a:lnTo>
                  <a:pt x="34" y="29"/>
                </a:lnTo>
                <a:lnTo>
                  <a:pt x="34" y="25"/>
                </a:lnTo>
                <a:lnTo>
                  <a:pt x="38" y="17"/>
                </a:lnTo>
                <a:lnTo>
                  <a:pt x="38" y="12"/>
                </a:lnTo>
                <a:lnTo>
                  <a:pt x="38" y="8"/>
                </a:lnTo>
                <a:lnTo>
                  <a:pt x="34" y="8"/>
                </a:lnTo>
                <a:lnTo>
                  <a:pt x="38" y="4"/>
                </a:lnTo>
                <a:lnTo>
                  <a:pt x="38" y="4"/>
                </a:lnTo>
                <a:lnTo>
                  <a:pt x="42" y="0"/>
                </a:lnTo>
                <a:lnTo>
                  <a:pt x="46" y="0"/>
                </a:lnTo>
                <a:lnTo>
                  <a:pt x="51" y="0"/>
                </a:lnTo>
                <a:lnTo>
                  <a:pt x="55" y="4"/>
                </a:lnTo>
                <a:lnTo>
                  <a:pt x="59" y="4"/>
                </a:lnTo>
                <a:lnTo>
                  <a:pt x="67" y="8"/>
                </a:lnTo>
                <a:lnTo>
                  <a:pt x="67" y="17"/>
                </a:lnTo>
                <a:lnTo>
                  <a:pt x="72" y="17"/>
                </a:lnTo>
                <a:lnTo>
                  <a:pt x="76" y="21"/>
                </a:lnTo>
                <a:lnTo>
                  <a:pt x="76" y="21"/>
                </a:lnTo>
              </a:path>
            </a:pathLst>
          </a:custGeom>
          <a:solidFill>
            <a:srgbClr val="FF0000"/>
          </a:solidFill>
          <a:ln w="1270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760" y="4707890"/>
            <a:ext cx="9218295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6" grpId="0" animBg="1"/>
      <p:bldP spid="58" grpId="0" animBg="1"/>
      <p:bldP spid="63" grpId="0" animBg="1"/>
      <p:bldP spid="67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60998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  反犬旁   ”和“心字底  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50018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Radicals“反犬旁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”and“  心字底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反犬旁，一般和动物有关系。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反犬旁</a:t>
                      </a:r>
                      <a:r>
                        <a:rPr lang="zh-CN" altLang="en-US" sz="1800" b="1" noProof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E3C982"/>
                              </a:gs>
                              <a:gs pos="95000">
                                <a:srgbClr val="B29054"/>
                              </a:gs>
                            </a:gsLst>
                            <a:lin ang="0" scaled="1"/>
                            <a:tileRect/>
                          </a:gradFill>
                          <a:effectLst/>
                          <a:uLnTx/>
                          <a:uFillTx/>
                          <a:latin typeface="思源黑体 CN Heavy" panose="020B0A00000000000000" pitchFamily="34" charset="-122"/>
                          <a:ea typeface="思源黑体 CN Heavy" panose="020B0A00000000000000" pitchFamily="34" charset="-122"/>
                          <a:sym typeface="+mn-ea"/>
                        </a:rPr>
                        <a:t> 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”is usually related to animals.</a:t>
                      </a:r>
                      <a:endParaRPr lang="en-US" altLang="zh-CN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心字底，一般和人的思想活动及情感有关系。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 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心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 ” is usually related toone’s mental activities and emotions.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任意多边形 7"/>
          <p:cNvSpPr/>
          <p:nvPr/>
        </p:nvSpPr>
        <p:spPr>
          <a:xfrm>
            <a:off x="828040" y="3357880"/>
            <a:ext cx="393700" cy="7200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8" h="1440">
                <a:moveTo>
                  <a:pt x="634" y="0"/>
                </a:moveTo>
                <a:cubicBezTo>
                  <a:pt x="657" y="0"/>
                  <a:pt x="688" y="17"/>
                  <a:pt x="728" y="52"/>
                </a:cubicBezTo>
                <a:cubicBezTo>
                  <a:pt x="768" y="86"/>
                  <a:pt x="788" y="114"/>
                  <a:pt x="788" y="136"/>
                </a:cubicBezTo>
                <a:cubicBezTo>
                  <a:pt x="788" y="158"/>
                  <a:pt x="782" y="174"/>
                  <a:pt x="769" y="184"/>
                </a:cubicBezTo>
                <a:cubicBezTo>
                  <a:pt x="756" y="194"/>
                  <a:pt x="729" y="220"/>
                  <a:pt x="687" y="263"/>
                </a:cubicBezTo>
                <a:cubicBezTo>
                  <a:pt x="646" y="305"/>
                  <a:pt x="605" y="343"/>
                  <a:pt x="566" y="374"/>
                </a:cubicBezTo>
                <a:cubicBezTo>
                  <a:pt x="606" y="466"/>
                  <a:pt x="626" y="640"/>
                  <a:pt x="626" y="894"/>
                </a:cubicBezTo>
                <a:cubicBezTo>
                  <a:pt x="626" y="1054"/>
                  <a:pt x="618" y="1164"/>
                  <a:pt x="603" y="1226"/>
                </a:cubicBezTo>
                <a:cubicBezTo>
                  <a:pt x="587" y="1287"/>
                  <a:pt x="566" y="1338"/>
                  <a:pt x="537" y="1379"/>
                </a:cubicBezTo>
                <a:cubicBezTo>
                  <a:pt x="509" y="1420"/>
                  <a:pt x="483" y="1440"/>
                  <a:pt x="459" y="1440"/>
                </a:cubicBezTo>
                <a:cubicBezTo>
                  <a:pt x="436" y="1440"/>
                  <a:pt x="417" y="1423"/>
                  <a:pt x="402" y="1390"/>
                </a:cubicBezTo>
                <a:cubicBezTo>
                  <a:pt x="384" y="1347"/>
                  <a:pt x="347" y="1297"/>
                  <a:pt x="291" y="1241"/>
                </a:cubicBezTo>
                <a:cubicBezTo>
                  <a:pt x="277" y="1226"/>
                  <a:pt x="269" y="1211"/>
                  <a:pt x="269" y="1196"/>
                </a:cubicBezTo>
                <a:cubicBezTo>
                  <a:pt x="269" y="1180"/>
                  <a:pt x="277" y="1172"/>
                  <a:pt x="291" y="1172"/>
                </a:cubicBezTo>
                <a:cubicBezTo>
                  <a:pt x="306" y="1172"/>
                  <a:pt x="329" y="1178"/>
                  <a:pt x="361" y="1188"/>
                </a:cubicBezTo>
                <a:cubicBezTo>
                  <a:pt x="393" y="1199"/>
                  <a:pt x="416" y="1204"/>
                  <a:pt x="430" y="1204"/>
                </a:cubicBezTo>
                <a:cubicBezTo>
                  <a:pt x="443" y="1204"/>
                  <a:pt x="453" y="1199"/>
                  <a:pt x="458" y="1188"/>
                </a:cubicBezTo>
                <a:cubicBezTo>
                  <a:pt x="464" y="1177"/>
                  <a:pt x="473" y="1133"/>
                  <a:pt x="485" y="1057"/>
                </a:cubicBezTo>
                <a:cubicBezTo>
                  <a:pt x="497" y="980"/>
                  <a:pt x="502" y="909"/>
                  <a:pt x="502" y="842"/>
                </a:cubicBezTo>
                <a:cubicBezTo>
                  <a:pt x="502" y="775"/>
                  <a:pt x="503" y="727"/>
                  <a:pt x="503" y="699"/>
                </a:cubicBezTo>
                <a:cubicBezTo>
                  <a:pt x="425" y="861"/>
                  <a:pt x="335" y="976"/>
                  <a:pt x="234" y="1041"/>
                </a:cubicBezTo>
                <a:cubicBezTo>
                  <a:pt x="132" y="1106"/>
                  <a:pt x="65" y="1139"/>
                  <a:pt x="32" y="1139"/>
                </a:cubicBezTo>
                <a:cubicBezTo>
                  <a:pt x="11" y="1139"/>
                  <a:pt x="0" y="1131"/>
                  <a:pt x="0" y="1115"/>
                </a:cubicBezTo>
                <a:cubicBezTo>
                  <a:pt x="0" y="1098"/>
                  <a:pt x="12" y="1080"/>
                  <a:pt x="37" y="1060"/>
                </a:cubicBezTo>
                <a:cubicBezTo>
                  <a:pt x="151" y="966"/>
                  <a:pt x="243" y="877"/>
                  <a:pt x="312" y="793"/>
                </a:cubicBezTo>
                <a:cubicBezTo>
                  <a:pt x="380" y="710"/>
                  <a:pt x="438" y="622"/>
                  <a:pt x="484" y="530"/>
                </a:cubicBezTo>
                <a:cubicBezTo>
                  <a:pt x="477" y="494"/>
                  <a:pt x="473" y="466"/>
                  <a:pt x="470" y="446"/>
                </a:cubicBezTo>
                <a:cubicBezTo>
                  <a:pt x="403" y="509"/>
                  <a:pt x="339" y="554"/>
                  <a:pt x="275" y="582"/>
                </a:cubicBezTo>
                <a:cubicBezTo>
                  <a:pt x="212" y="611"/>
                  <a:pt x="169" y="625"/>
                  <a:pt x="148" y="625"/>
                </a:cubicBezTo>
                <a:cubicBezTo>
                  <a:pt x="127" y="625"/>
                  <a:pt x="117" y="617"/>
                  <a:pt x="117" y="600"/>
                </a:cubicBezTo>
                <a:cubicBezTo>
                  <a:pt x="117" y="584"/>
                  <a:pt x="127" y="569"/>
                  <a:pt x="147" y="554"/>
                </a:cubicBezTo>
                <a:cubicBezTo>
                  <a:pt x="222" y="506"/>
                  <a:pt x="316" y="433"/>
                  <a:pt x="427" y="338"/>
                </a:cubicBezTo>
                <a:cubicBezTo>
                  <a:pt x="406" y="300"/>
                  <a:pt x="350" y="243"/>
                  <a:pt x="261" y="167"/>
                </a:cubicBezTo>
                <a:cubicBezTo>
                  <a:pt x="250" y="159"/>
                  <a:pt x="245" y="149"/>
                  <a:pt x="245" y="136"/>
                </a:cubicBezTo>
                <a:cubicBezTo>
                  <a:pt x="245" y="110"/>
                  <a:pt x="257" y="98"/>
                  <a:pt x="282" y="98"/>
                </a:cubicBezTo>
                <a:cubicBezTo>
                  <a:pt x="306" y="98"/>
                  <a:pt x="347" y="117"/>
                  <a:pt x="404" y="156"/>
                </a:cubicBezTo>
                <a:cubicBezTo>
                  <a:pt x="462" y="194"/>
                  <a:pt x="496" y="231"/>
                  <a:pt x="508" y="267"/>
                </a:cubicBezTo>
                <a:cubicBezTo>
                  <a:pt x="543" y="221"/>
                  <a:pt x="567" y="184"/>
                  <a:pt x="579" y="157"/>
                </a:cubicBezTo>
                <a:cubicBezTo>
                  <a:pt x="592" y="130"/>
                  <a:pt x="599" y="96"/>
                  <a:pt x="600" y="56"/>
                </a:cubicBezTo>
                <a:cubicBezTo>
                  <a:pt x="600" y="19"/>
                  <a:pt x="612" y="0"/>
                  <a:pt x="634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8960" y="5116195"/>
            <a:ext cx="954405" cy="341630"/>
            <a:chOff x="11703" y="2518"/>
            <a:chExt cx="1507" cy="539"/>
          </a:xfrm>
        </p:grpSpPr>
        <p:sp>
          <p:nvSpPr>
            <p:cNvPr id="10" name="文本框 9"/>
            <p:cNvSpPr txBox="1"/>
            <p:nvPr/>
          </p:nvSpPr>
          <p:spPr>
            <a:xfrm>
              <a:off x="12011" y="2575"/>
              <a:ext cx="1029" cy="48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9" h="482">
                  <a:moveTo>
                    <a:pt x="32" y="0"/>
                  </a:moveTo>
                  <a:cubicBezTo>
                    <a:pt x="53" y="0"/>
                    <a:pt x="71" y="15"/>
                    <a:pt x="86" y="45"/>
                  </a:cubicBezTo>
                  <a:cubicBezTo>
                    <a:pt x="135" y="144"/>
                    <a:pt x="190" y="218"/>
                    <a:pt x="251" y="266"/>
                  </a:cubicBezTo>
                  <a:cubicBezTo>
                    <a:pt x="312" y="315"/>
                    <a:pt x="406" y="339"/>
                    <a:pt x="535" y="339"/>
                  </a:cubicBezTo>
                  <a:cubicBezTo>
                    <a:pt x="589" y="339"/>
                    <a:pt x="640" y="335"/>
                    <a:pt x="688" y="326"/>
                  </a:cubicBezTo>
                  <a:cubicBezTo>
                    <a:pt x="736" y="318"/>
                    <a:pt x="762" y="312"/>
                    <a:pt x="766" y="309"/>
                  </a:cubicBezTo>
                  <a:cubicBezTo>
                    <a:pt x="770" y="306"/>
                    <a:pt x="772" y="304"/>
                    <a:pt x="772" y="301"/>
                  </a:cubicBezTo>
                  <a:cubicBezTo>
                    <a:pt x="772" y="288"/>
                    <a:pt x="750" y="231"/>
                    <a:pt x="706" y="131"/>
                  </a:cubicBezTo>
                  <a:cubicBezTo>
                    <a:pt x="701" y="120"/>
                    <a:pt x="698" y="108"/>
                    <a:pt x="698" y="94"/>
                  </a:cubicBezTo>
                  <a:cubicBezTo>
                    <a:pt x="698" y="80"/>
                    <a:pt x="707" y="73"/>
                    <a:pt x="725" y="73"/>
                  </a:cubicBezTo>
                  <a:cubicBezTo>
                    <a:pt x="737" y="73"/>
                    <a:pt x="751" y="82"/>
                    <a:pt x="766" y="99"/>
                  </a:cubicBezTo>
                  <a:cubicBezTo>
                    <a:pt x="819" y="164"/>
                    <a:pt x="895" y="232"/>
                    <a:pt x="994" y="304"/>
                  </a:cubicBezTo>
                  <a:cubicBezTo>
                    <a:pt x="1017" y="320"/>
                    <a:pt x="1029" y="337"/>
                    <a:pt x="1029" y="356"/>
                  </a:cubicBezTo>
                  <a:cubicBezTo>
                    <a:pt x="1029" y="392"/>
                    <a:pt x="982" y="422"/>
                    <a:pt x="890" y="446"/>
                  </a:cubicBezTo>
                  <a:cubicBezTo>
                    <a:pt x="797" y="470"/>
                    <a:pt x="700" y="482"/>
                    <a:pt x="600" y="482"/>
                  </a:cubicBezTo>
                  <a:cubicBezTo>
                    <a:pt x="500" y="482"/>
                    <a:pt x="416" y="472"/>
                    <a:pt x="347" y="451"/>
                  </a:cubicBezTo>
                  <a:cubicBezTo>
                    <a:pt x="278" y="431"/>
                    <a:pt x="218" y="399"/>
                    <a:pt x="168" y="356"/>
                  </a:cubicBezTo>
                  <a:cubicBezTo>
                    <a:pt x="118" y="313"/>
                    <a:pt x="78" y="259"/>
                    <a:pt x="47" y="192"/>
                  </a:cubicBezTo>
                  <a:cubicBezTo>
                    <a:pt x="16" y="125"/>
                    <a:pt x="0" y="73"/>
                    <a:pt x="0" y="36"/>
                  </a:cubicBezTo>
                  <a:cubicBezTo>
                    <a:pt x="0" y="12"/>
                    <a:pt x="11" y="0"/>
                    <a:pt x="3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rtlCol="0" anchor="t">
              <a:noAutofit/>
            </a:bodyPr>
            <a:lstStyle/>
            <a:p>
              <a:endParaRPr lang="zh-CN" altLang="en-US" sz="9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14" y="2518"/>
              <a:ext cx="265" cy="21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19">
                  <a:moveTo>
                    <a:pt x="57" y="0"/>
                  </a:moveTo>
                  <a:cubicBezTo>
                    <a:pt x="104" y="0"/>
                    <a:pt x="150" y="12"/>
                    <a:pt x="196" y="35"/>
                  </a:cubicBezTo>
                  <a:cubicBezTo>
                    <a:pt x="242" y="58"/>
                    <a:pt x="265" y="91"/>
                    <a:pt x="265" y="134"/>
                  </a:cubicBezTo>
                  <a:cubicBezTo>
                    <a:pt x="265" y="158"/>
                    <a:pt x="258" y="178"/>
                    <a:pt x="246" y="194"/>
                  </a:cubicBezTo>
                  <a:cubicBezTo>
                    <a:pt x="233" y="211"/>
                    <a:pt x="216" y="219"/>
                    <a:pt x="196" y="219"/>
                  </a:cubicBezTo>
                  <a:cubicBezTo>
                    <a:pt x="167" y="219"/>
                    <a:pt x="127" y="193"/>
                    <a:pt x="76" y="143"/>
                  </a:cubicBezTo>
                  <a:cubicBezTo>
                    <a:pt x="25" y="92"/>
                    <a:pt x="0" y="55"/>
                    <a:pt x="0" y="32"/>
                  </a:cubicBezTo>
                  <a:cubicBezTo>
                    <a:pt x="0" y="11"/>
                    <a:pt x="19" y="0"/>
                    <a:pt x="5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703" y="2528"/>
              <a:ext cx="231" cy="41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13">
                  <a:moveTo>
                    <a:pt x="187" y="0"/>
                  </a:moveTo>
                  <a:cubicBezTo>
                    <a:pt x="216" y="0"/>
                    <a:pt x="231" y="32"/>
                    <a:pt x="231" y="96"/>
                  </a:cubicBezTo>
                  <a:cubicBezTo>
                    <a:pt x="231" y="161"/>
                    <a:pt x="211" y="230"/>
                    <a:pt x="172" y="303"/>
                  </a:cubicBezTo>
                  <a:cubicBezTo>
                    <a:pt x="132" y="376"/>
                    <a:pt x="96" y="413"/>
                    <a:pt x="64" y="413"/>
                  </a:cubicBezTo>
                  <a:cubicBezTo>
                    <a:pt x="45" y="413"/>
                    <a:pt x="29" y="404"/>
                    <a:pt x="18" y="387"/>
                  </a:cubicBezTo>
                  <a:cubicBezTo>
                    <a:pt x="6" y="371"/>
                    <a:pt x="0" y="346"/>
                    <a:pt x="0" y="312"/>
                  </a:cubicBezTo>
                  <a:cubicBezTo>
                    <a:pt x="0" y="279"/>
                    <a:pt x="17" y="242"/>
                    <a:pt x="51" y="203"/>
                  </a:cubicBezTo>
                  <a:cubicBezTo>
                    <a:pt x="85" y="163"/>
                    <a:pt x="114" y="117"/>
                    <a:pt x="137" y="67"/>
                  </a:cubicBezTo>
                  <a:cubicBezTo>
                    <a:pt x="150" y="22"/>
                    <a:pt x="166" y="0"/>
                    <a:pt x="18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860" y="2532"/>
              <a:ext cx="350" cy="26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0" h="269">
                  <a:moveTo>
                    <a:pt x="55" y="0"/>
                  </a:moveTo>
                  <a:cubicBezTo>
                    <a:pt x="94" y="0"/>
                    <a:pt x="140" y="8"/>
                    <a:pt x="195" y="23"/>
                  </a:cubicBezTo>
                  <a:cubicBezTo>
                    <a:pt x="249" y="38"/>
                    <a:pt x="288" y="63"/>
                    <a:pt x="313" y="97"/>
                  </a:cubicBezTo>
                  <a:cubicBezTo>
                    <a:pt x="337" y="130"/>
                    <a:pt x="350" y="161"/>
                    <a:pt x="350" y="187"/>
                  </a:cubicBezTo>
                  <a:cubicBezTo>
                    <a:pt x="350" y="214"/>
                    <a:pt x="343" y="234"/>
                    <a:pt x="331" y="248"/>
                  </a:cubicBezTo>
                  <a:cubicBezTo>
                    <a:pt x="319" y="262"/>
                    <a:pt x="304" y="269"/>
                    <a:pt x="287" y="269"/>
                  </a:cubicBezTo>
                  <a:cubicBezTo>
                    <a:pt x="271" y="269"/>
                    <a:pt x="257" y="267"/>
                    <a:pt x="247" y="262"/>
                  </a:cubicBezTo>
                  <a:cubicBezTo>
                    <a:pt x="237" y="256"/>
                    <a:pt x="213" y="236"/>
                    <a:pt x="175" y="202"/>
                  </a:cubicBezTo>
                  <a:lnTo>
                    <a:pt x="74" y="116"/>
                  </a:lnTo>
                  <a:cubicBezTo>
                    <a:pt x="40" y="89"/>
                    <a:pt x="19" y="70"/>
                    <a:pt x="11" y="62"/>
                  </a:cubicBezTo>
                  <a:cubicBezTo>
                    <a:pt x="4" y="53"/>
                    <a:pt x="0" y="41"/>
                    <a:pt x="0" y="25"/>
                  </a:cubicBezTo>
                  <a:cubicBezTo>
                    <a:pt x="0" y="8"/>
                    <a:pt x="18" y="0"/>
                    <a:pt x="5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205" y="3208655"/>
            <a:ext cx="2055495" cy="10871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205" y="4828540"/>
            <a:ext cx="2062480" cy="9290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012403"/>
      </p:ext>
    </p:extLst>
  </p:cSld>
  <p:clrMapOvr>
    <a:masterClrMapping/>
  </p:clrMapOvr>
  <p:transition spd="slow">
    <p:split orient="vert"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第六课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766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Lesson6</a:t>
            </a:r>
          </a:p>
        </p:txBody>
      </p:sp>
    </p:spTree>
    <p:extLst>
      <p:ext uri="{BB962C8B-B14F-4D97-AF65-F5344CB8AC3E}">
        <p14:creationId xmlns:p14="http://schemas.microsoft.com/office/powerpoint/2010/main" val="29316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可以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kě yǐ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对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duì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考试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kǎo shì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不错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bú cuò 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意思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yì sī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咖啡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kā fēi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以后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yǐ hòu</a:t>
            </a: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610684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5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grpSp>
        <p:nvGrpSpPr>
          <p:cNvPr id="102" name="组合 101"/>
          <p:cNvGrpSpPr/>
          <p:nvPr/>
        </p:nvGrpSpPr>
        <p:grpSpPr>
          <a:xfrm>
            <a:off x="1293495" y="4785995"/>
            <a:ext cx="1007110" cy="1079500"/>
            <a:chOff x="2026" y="6006"/>
            <a:chExt cx="1586" cy="1700"/>
          </a:xfrm>
        </p:grpSpPr>
        <p:grpSp>
          <p:nvGrpSpPr>
            <p:cNvPr id="100" name="组合 99"/>
            <p:cNvGrpSpPr/>
            <p:nvPr/>
          </p:nvGrpSpPr>
          <p:grpSpPr>
            <a:xfrm>
              <a:off x="2346" y="6006"/>
              <a:ext cx="1266" cy="1700"/>
              <a:chOff x="9772" y="5468"/>
              <a:chExt cx="1266" cy="1700"/>
            </a:xfrm>
          </p:grpSpPr>
          <p:sp>
            <p:nvSpPr>
              <p:cNvPr id="91" name="任意多边形 90"/>
              <p:cNvSpPr/>
              <p:nvPr/>
            </p:nvSpPr>
            <p:spPr>
              <a:xfrm>
                <a:off x="9772" y="5468"/>
                <a:ext cx="1266" cy="1700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66" h="1700">
                    <a:moveTo>
                      <a:pt x="437" y="0"/>
                    </a:moveTo>
                    <a:cubicBezTo>
                      <a:pt x="450" y="0"/>
                      <a:pt x="466" y="5"/>
                      <a:pt x="484" y="16"/>
                    </a:cubicBezTo>
                    <a:cubicBezTo>
                      <a:pt x="502" y="26"/>
                      <a:pt x="521" y="39"/>
                      <a:pt x="541" y="54"/>
                    </a:cubicBezTo>
                    <a:cubicBezTo>
                      <a:pt x="560" y="68"/>
                      <a:pt x="575" y="81"/>
                      <a:pt x="585" y="93"/>
                    </a:cubicBezTo>
                    <a:cubicBezTo>
                      <a:pt x="595" y="105"/>
                      <a:pt x="600" y="119"/>
                      <a:pt x="600" y="135"/>
                    </a:cubicBezTo>
                    <a:cubicBezTo>
                      <a:pt x="600" y="152"/>
                      <a:pt x="593" y="168"/>
                      <a:pt x="578" y="183"/>
                    </a:cubicBezTo>
                    <a:cubicBezTo>
                      <a:pt x="564" y="198"/>
                      <a:pt x="533" y="245"/>
                      <a:pt x="485" y="325"/>
                    </a:cubicBezTo>
                    <a:cubicBezTo>
                      <a:pt x="438" y="405"/>
                      <a:pt x="388" y="472"/>
                      <a:pt x="336" y="525"/>
                    </a:cubicBezTo>
                    <a:cubicBezTo>
                      <a:pt x="377" y="566"/>
                      <a:pt x="397" y="613"/>
                      <a:pt x="397" y="665"/>
                    </a:cubicBezTo>
                    <a:cubicBezTo>
                      <a:pt x="397" y="804"/>
                      <a:pt x="391" y="1024"/>
                      <a:pt x="380" y="1327"/>
                    </a:cubicBezTo>
                    <a:cubicBezTo>
                      <a:pt x="421" y="1325"/>
                      <a:pt x="523" y="1312"/>
                      <a:pt x="683" y="1288"/>
                    </a:cubicBezTo>
                    <a:lnTo>
                      <a:pt x="687" y="1105"/>
                    </a:lnTo>
                    <a:cubicBezTo>
                      <a:pt x="621" y="1116"/>
                      <a:pt x="574" y="1122"/>
                      <a:pt x="546" y="1122"/>
                    </a:cubicBezTo>
                    <a:cubicBezTo>
                      <a:pt x="518" y="1122"/>
                      <a:pt x="495" y="1115"/>
                      <a:pt x="479" y="1102"/>
                    </a:cubicBezTo>
                    <a:cubicBezTo>
                      <a:pt x="462" y="1089"/>
                      <a:pt x="454" y="1076"/>
                      <a:pt x="454" y="1064"/>
                    </a:cubicBezTo>
                    <a:cubicBezTo>
                      <a:pt x="454" y="1051"/>
                      <a:pt x="459" y="1043"/>
                      <a:pt x="470" y="1038"/>
                    </a:cubicBezTo>
                    <a:cubicBezTo>
                      <a:pt x="481" y="1034"/>
                      <a:pt x="513" y="1028"/>
                      <a:pt x="567" y="1019"/>
                    </a:cubicBezTo>
                    <a:cubicBezTo>
                      <a:pt x="620" y="1010"/>
                      <a:pt x="660" y="1003"/>
                      <a:pt x="687" y="999"/>
                    </a:cubicBezTo>
                    <a:lnTo>
                      <a:pt x="687" y="857"/>
                    </a:lnTo>
                    <a:cubicBezTo>
                      <a:pt x="624" y="869"/>
                      <a:pt x="579" y="876"/>
                      <a:pt x="553" y="876"/>
                    </a:cubicBezTo>
                    <a:cubicBezTo>
                      <a:pt x="527" y="876"/>
                      <a:pt x="505" y="870"/>
                      <a:pt x="487" y="859"/>
                    </a:cubicBezTo>
                    <a:cubicBezTo>
                      <a:pt x="470" y="848"/>
                      <a:pt x="461" y="834"/>
                      <a:pt x="461" y="815"/>
                    </a:cubicBezTo>
                    <a:cubicBezTo>
                      <a:pt x="461" y="796"/>
                      <a:pt x="477" y="785"/>
                      <a:pt x="510" y="781"/>
                    </a:cubicBezTo>
                    <a:cubicBezTo>
                      <a:pt x="542" y="778"/>
                      <a:pt x="601" y="767"/>
                      <a:pt x="687" y="751"/>
                    </a:cubicBezTo>
                    <a:cubicBezTo>
                      <a:pt x="686" y="668"/>
                      <a:pt x="682" y="620"/>
                      <a:pt x="677" y="608"/>
                    </a:cubicBezTo>
                    <a:cubicBezTo>
                      <a:pt x="623" y="618"/>
                      <a:pt x="580" y="623"/>
                      <a:pt x="548" y="623"/>
                    </a:cubicBezTo>
                    <a:cubicBezTo>
                      <a:pt x="516" y="623"/>
                      <a:pt x="489" y="620"/>
                      <a:pt x="468" y="613"/>
                    </a:cubicBezTo>
                    <a:cubicBezTo>
                      <a:pt x="447" y="607"/>
                      <a:pt x="437" y="594"/>
                      <a:pt x="437" y="576"/>
                    </a:cubicBezTo>
                    <a:cubicBezTo>
                      <a:pt x="437" y="558"/>
                      <a:pt x="453" y="546"/>
                      <a:pt x="485" y="540"/>
                    </a:cubicBezTo>
                    <a:cubicBezTo>
                      <a:pt x="584" y="519"/>
                      <a:pt x="711" y="486"/>
                      <a:pt x="866" y="439"/>
                    </a:cubicBezTo>
                    <a:cubicBezTo>
                      <a:pt x="900" y="429"/>
                      <a:pt x="936" y="423"/>
                      <a:pt x="973" y="423"/>
                    </a:cubicBezTo>
                    <a:cubicBezTo>
                      <a:pt x="1009" y="423"/>
                      <a:pt x="1035" y="430"/>
                      <a:pt x="1051" y="444"/>
                    </a:cubicBezTo>
                    <a:cubicBezTo>
                      <a:pt x="1066" y="458"/>
                      <a:pt x="1074" y="472"/>
                      <a:pt x="1074" y="486"/>
                    </a:cubicBezTo>
                    <a:cubicBezTo>
                      <a:pt x="1074" y="500"/>
                      <a:pt x="1066" y="512"/>
                      <a:pt x="1049" y="523"/>
                    </a:cubicBezTo>
                    <a:cubicBezTo>
                      <a:pt x="1032" y="533"/>
                      <a:pt x="994" y="545"/>
                      <a:pt x="934" y="561"/>
                    </a:cubicBezTo>
                    <a:cubicBezTo>
                      <a:pt x="874" y="576"/>
                      <a:pt x="823" y="585"/>
                      <a:pt x="781" y="589"/>
                    </a:cubicBezTo>
                    <a:cubicBezTo>
                      <a:pt x="809" y="594"/>
                      <a:pt x="824" y="610"/>
                      <a:pt x="824" y="638"/>
                    </a:cubicBezTo>
                    <a:cubicBezTo>
                      <a:pt x="824" y="645"/>
                      <a:pt x="823" y="653"/>
                      <a:pt x="820" y="663"/>
                    </a:cubicBezTo>
                    <a:cubicBezTo>
                      <a:pt x="818" y="673"/>
                      <a:pt x="816" y="694"/>
                      <a:pt x="816" y="726"/>
                    </a:cubicBezTo>
                    <a:cubicBezTo>
                      <a:pt x="861" y="708"/>
                      <a:pt x="896" y="698"/>
                      <a:pt x="922" y="698"/>
                    </a:cubicBezTo>
                    <a:cubicBezTo>
                      <a:pt x="947" y="698"/>
                      <a:pt x="973" y="703"/>
                      <a:pt x="997" y="714"/>
                    </a:cubicBezTo>
                    <a:cubicBezTo>
                      <a:pt x="1022" y="724"/>
                      <a:pt x="1035" y="739"/>
                      <a:pt x="1035" y="757"/>
                    </a:cubicBezTo>
                    <a:cubicBezTo>
                      <a:pt x="1035" y="794"/>
                      <a:pt x="962" y="822"/>
                      <a:pt x="816" y="841"/>
                    </a:cubicBezTo>
                    <a:cubicBezTo>
                      <a:pt x="816" y="898"/>
                      <a:pt x="816" y="943"/>
                      <a:pt x="814" y="977"/>
                    </a:cubicBezTo>
                    <a:cubicBezTo>
                      <a:pt x="877" y="958"/>
                      <a:pt x="921" y="949"/>
                      <a:pt x="946" y="949"/>
                    </a:cubicBezTo>
                    <a:cubicBezTo>
                      <a:pt x="971" y="949"/>
                      <a:pt x="993" y="954"/>
                      <a:pt x="1014" y="964"/>
                    </a:cubicBezTo>
                    <a:cubicBezTo>
                      <a:pt x="1035" y="974"/>
                      <a:pt x="1046" y="990"/>
                      <a:pt x="1046" y="1014"/>
                    </a:cubicBezTo>
                    <a:cubicBezTo>
                      <a:pt x="1046" y="1037"/>
                      <a:pt x="1025" y="1054"/>
                      <a:pt x="982" y="1064"/>
                    </a:cubicBezTo>
                    <a:cubicBezTo>
                      <a:pt x="939" y="1075"/>
                      <a:pt x="882" y="1085"/>
                      <a:pt x="812" y="1094"/>
                    </a:cubicBezTo>
                    <a:lnTo>
                      <a:pt x="807" y="1274"/>
                    </a:lnTo>
                    <a:lnTo>
                      <a:pt x="1009" y="1239"/>
                    </a:lnTo>
                    <a:cubicBezTo>
                      <a:pt x="1050" y="1232"/>
                      <a:pt x="1079" y="1229"/>
                      <a:pt x="1097" y="1229"/>
                    </a:cubicBezTo>
                    <a:cubicBezTo>
                      <a:pt x="1151" y="1229"/>
                      <a:pt x="1192" y="1240"/>
                      <a:pt x="1222" y="1263"/>
                    </a:cubicBezTo>
                    <a:cubicBezTo>
                      <a:pt x="1251" y="1286"/>
                      <a:pt x="1266" y="1308"/>
                      <a:pt x="1266" y="1329"/>
                    </a:cubicBezTo>
                    <a:cubicBezTo>
                      <a:pt x="1266" y="1365"/>
                      <a:pt x="1224" y="1384"/>
                      <a:pt x="1140" y="1384"/>
                    </a:cubicBezTo>
                    <a:lnTo>
                      <a:pt x="976" y="1378"/>
                    </a:lnTo>
                    <a:cubicBezTo>
                      <a:pt x="832" y="1378"/>
                      <a:pt x="678" y="1393"/>
                      <a:pt x="513" y="1424"/>
                    </a:cubicBezTo>
                    <a:cubicBezTo>
                      <a:pt x="493" y="1428"/>
                      <a:pt x="469" y="1431"/>
                      <a:pt x="442" y="1431"/>
                    </a:cubicBezTo>
                    <a:cubicBezTo>
                      <a:pt x="414" y="1431"/>
                      <a:pt x="393" y="1425"/>
                      <a:pt x="376" y="1414"/>
                    </a:cubicBezTo>
                    <a:cubicBezTo>
                      <a:pt x="371" y="1526"/>
                      <a:pt x="359" y="1602"/>
                      <a:pt x="340" y="1641"/>
                    </a:cubicBezTo>
                    <a:cubicBezTo>
                      <a:pt x="321" y="1680"/>
                      <a:pt x="303" y="1700"/>
                      <a:pt x="285" y="1700"/>
                    </a:cubicBezTo>
                    <a:cubicBezTo>
                      <a:pt x="267" y="1700"/>
                      <a:pt x="249" y="1684"/>
                      <a:pt x="232" y="1651"/>
                    </a:cubicBezTo>
                    <a:cubicBezTo>
                      <a:pt x="215" y="1619"/>
                      <a:pt x="207" y="1583"/>
                      <a:pt x="207" y="1544"/>
                    </a:cubicBezTo>
                    <a:cubicBezTo>
                      <a:pt x="207" y="1504"/>
                      <a:pt x="213" y="1458"/>
                      <a:pt x="225" y="1405"/>
                    </a:cubicBezTo>
                    <a:cubicBezTo>
                      <a:pt x="237" y="1352"/>
                      <a:pt x="248" y="1259"/>
                      <a:pt x="258" y="1127"/>
                    </a:cubicBezTo>
                    <a:cubicBezTo>
                      <a:pt x="268" y="995"/>
                      <a:pt x="273" y="880"/>
                      <a:pt x="273" y="783"/>
                    </a:cubicBezTo>
                    <a:cubicBezTo>
                      <a:pt x="273" y="686"/>
                      <a:pt x="272" y="620"/>
                      <a:pt x="269" y="586"/>
                    </a:cubicBezTo>
                    <a:cubicBezTo>
                      <a:pt x="228" y="649"/>
                      <a:pt x="183" y="698"/>
                      <a:pt x="135" y="732"/>
                    </a:cubicBezTo>
                    <a:cubicBezTo>
                      <a:pt x="87" y="766"/>
                      <a:pt x="52" y="783"/>
                      <a:pt x="28" y="783"/>
                    </a:cubicBezTo>
                    <a:cubicBezTo>
                      <a:pt x="9" y="783"/>
                      <a:pt x="0" y="776"/>
                      <a:pt x="0" y="761"/>
                    </a:cubicBezTo>
                    <a:cubicBezTo>
                      <a:pt x="0" y="747"/>
                      <a:pt x="6" y="733"/>
                      <a:pt x="18" y="721"/>
                    </a:cubicBezTo>
                    <a:cubicBezTo>
                      <a:pt x="121" y="624"/>
                      <a:pt x="211" y="508"/>
                      <a:pt x="286" y="373"/>
                    </a:cubicBezTo>
                    <a:cubicBezTo>
                      <a:pt x="361" y="238"/>
                      <a:pt x="399" y="147"/>
                      <a:pt x="399" y="100"/>
                    </a:cubicBezTo>
                    <a:cubicBezTo>
                      <a:pt x="399" y="91"/>
                      <a:pt x="398" y="83"/>
                      <a:pt x="396" y="73"/>
                    </a:cubicBezTo>
                    <a:cubicBezTo>
                      <a:pt x="394" y="64"/>
                      <a:pt x="393" y="56"/>
                      <a:pt x="393" y="49"/>
                    </a:cubicBezTo>
                    <a:cubicBezTo>
                      <a:pt x="393" y="16"/>
                      <a:pt x="408" y="0"/>
                      <a:pt x="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10408" y="5669"/>
                <a:ext cx="250" cy="22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21">
                    <a:moveTo>
                      <a:pt x="68" y="0"/>
                    </a:moveTo>
                    <a:cubicBezTo>
                      <a:pt x="189" y="0"/>
                      <a:pt x="250" y="46"/>
                      <a:pt x="250" y="138"/>
                    </a:cubicBezTo>
                    <a:cubicBezTo>
                      <a:pt x="250" y="193"/>
                      <a:pt x="228" y="221"/>
                      <a:pt x="185" y="221"/>
                    </a:cubicBezTo>
                    <a:cubicBezTo>
                      <a:pt x="173" y="221"/>
                      <a:pt x="159" y="217"/>
                      <a:pt x="145" y="209"/>
                    </a:cubicBezTo>
                    <a:cubicBezTo>
                      <a:pt x="131" y="202"/>
                      <a:pt x="114" y="188"/>
                      <a:pt x="96" y="167"/>
                    </a:cubicBezTo>
                    <a:cubicBezTo>
                      <a:pt x="77" y="146"/>
                      <a:pt x="56" y="122"/>
                      <a:pt x="34" y="94"/>
                    </a:cubicBezTo>
                    <a:cubicBezTo>
                      <a:pt x="11" y="66"/>
                      <a:pt x="0" y="47"/>
                      <a:pt x="0" y="36"/>
                    </a:cubicBezTo>
                    <a:cubicBezTo>
                      <a:pt x="0" y="12"/>
                      <a:pt x="23" y="0"/>
                      <a:pt x="6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2026" y="6314"/>
              <a:ext cx="460" cy="1100"/>
              <a:chOff x="9452" y="5776"/>
              <a:chExt cx="460" cy="1100"/>
            </a:xfrm>
            <a:solidFill>
              <a:srgbClr val="FF0000"/>
            </a:solidFill>
          </p:grpSpPr>
          <p:sp>
            <p:nvSpPr>
              <p:cNvPr id="93" name="任意多边形 92"/>
              <p:cNvSpPr/>
              <p:nvPr/>
            </p:nvSpPr>
            <p:spPr>
              <a:xfrm>
                <a:off x="9501" y="5776"/>
                <a:ext cx="302" cy="286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2" h="286">
                    <a:moveTo>
                      <a:pt x="42" y="0"/>
                    </a:moveTo>
                    <a:cubicBezTo>
                      <a:pt x="92" y="0"/>
                      <a:pt x="148" y="16"/>
                      <a:pt x="210" y="48"/>
                    </a:cubicBezTo>
                    <a:cubicBezTo>
                      <a:pt x="272" y="80"/>
                      <a:pt x="302" y="122"/>
                      <a:pt x="302" y="173"/>
                    </a:cubicBezTo>
                    <a:cubicBezTo>
                      <a:pt x="302" y="200"/>
                      <a:pt x="297" y="225"/>
                      <a:pt x="287" y="250"/>
                    </a:cubicBezTo>
                    <a:cubicBezTo>
                      <a:pt x="277" y="274"/>
                      <a:pt x="260" y="286"/>
                      <a:pt x="238" y="286"/>
                    </a:cubicBezTo>
                    <a:cubicBezTo>
                      <a:pt x="216" y="286"/>
                      <a:pt x="190" y="272"/>
                      <a:pt x="160" y="242"/>
                    </a:cubicBezTo>
                    <a:cubicBezTo>
                      <a:pt x="130" y="213"/>
                      <a:pt x="96" y="174"/>
                      <a:pt x="58" y="124"/>
                    </a:cubicBezTo>
                    <a:cubicBezTo>
                      <a:pt x="19" y="75"/>
                      <a:pt x="0" y="42"/>
                      <a:pt x="0" y="25"/>
                    </a:cubicBezTo>
                    <a:cubicBezTo>
                      <a:pt x="0" y="8"/>
                      <a:pt x="14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9452" y="6286"/>
                <a:ext cx="461" cy="59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61" h="591">
                    <a:moveTo>
                      <a:pt x="429" y="0"/>
                    </a:moveTo>
                    <a:cubicBezTo>
                      <a:pt x="450" y="0"/>
                      <a:pt x="461" y="9"/>
                      <a:pt x="461" y="27"/>
                    </a:cubicBezTo>
                    <a:cubicBezTo>
                      <a:pt x="461" y="46"/>
                      <a:pt x="444" y="79"/>
                      <a:pt x="410" y="129"/>
                    </a:cubicBezTo>
                    <a:cubicBezTo>
                      <a:pt x="268" y="324"/>
                      <a:pt x="186" y="455"/>
                      <a:pt x="163" y="520"/>
                    </a:cubicBezTo>
                    <a:cubicBezTo>
                      <a:pt x="150" y="568"/>
                      <a:pt x="131" y="591"/>
                      <a:pt x="107" y="591"/>
                    </a:cubicBezTo>
                    <a:cubicBezTo>
                      <a:pt x="77" y="591"/>
                      <a:pt x="51" y="560"/>
                      <a:pt x="31" y="498"/>
                    </a:cubicBezTo>
                    <a:cubicBezTo>
                      <a:pt x="10" y="436"/>
                      <a:pt x="0" y="391"/>
                      <a:pt x="0" y="363"/>
                    </a:cubicBezTo>
                    <a:cubicBezTo>
                      <a:pt x="0" y="327"/>
                      <a:pt x="20" y="309"/>
                      <a:pt x="60" y="309"/>
                    </a:cubicBezTo>
                    <a:cubicBezTo>
                      <a:pt x="95" y="309"/>
                      <a:pt x="194" y="223"/>
                      <a:pt x="358" y="52"/>
                    </a:cubicBezTo>
                    <a:cubicBezTo>
                      <a:pt x="390" y="17"/>
                      <a:pt x="414" y="0"/>
                      <a:pt x="4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836295"/>
            <a:ext cx="3830320" cy="3549650"/>
          </a:xfrm>
          <a:prstGeom prst="rect">
            <a:avLst/>
          </a:prstGeom>
        </p:spPr>
      </p:pic>
      <p:grpSp>
        <p:nvGrpSpPr>
          <p:cNvPr id="108" name="组合 107"/>
          <p:cNvGrpSpPr/>
          <p:nvPr/>
        </p:nvGrpSpPr>
        <p:grpSpPr>
          <a:xfrm>
            <a:off x="1235710" y="2124075"/>
            <a:ext cx="1064895" cy="1089660"/>
            <a:chOff x="1934" y="3363"/>
            <a:chExt cx="1677" cy="171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2479" y="3363"/>
              <a:ext cx="1132" cy="1716"/>
              <a:chOff x="4258" y="3117"/>
              <a:chExt cx="1132" cy="1716"/>
            </a:xfrm>
          </p:grpSpPr>
          <p:sp>
            <p:nvSpPr>
              <p:cNvPr id="110" name="任意多边形 109"/>
              <p:cNvSpPr/>
              <p:nvPr/>
            </p:nvSpPr>
            <p:spPr>
              <a:xfrm>
                <a:off x="4258" y="3117"/>
                <a:ext cx="1132" cy="1717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32" h="1717">
                    <a:moveTo>
                      <a:pt x="372" y="0"/>
                    </a:moveTo>
                    <a:cubicBezTo>
                      <a:pt x="398" y="0"/>
                      <a:pt x="427" y="8"/>
                      <a:pt x="458" y="23"/>
                    </a:cubicBezTo>
                    <a:cubicBezTo>
                      <a:pt x="489" y="38"/>
                      <a:pt x="511" y="51"/>
                      <a:pt x="524" y="60"/>
                    </a:cubicBezTo>
                    <a:cubicBezTo>
                      <a:pt x="537" y="69"/>
                      <a:pt x="543" y="84"/>
                      <a:pt x="543" y="104"/>
                    </a:cubicBezTo>
                    <a:cubicBezTo>
                      <a:pt x="543" y="124"/>
                      <a:pt x="537" y="141"/>
                      <a:pt x="523" y="156"/>
                    </a:cubicBezTo>
                    <a:cubicBezTo>
                      <a:pt x="509" y="171"/>
                      <a:pt x="484" y="216"/>
                      <a:pt x="446" y="292"/>
                    </a:cubicBezTo>
                    <a:cubicBezTo>
                      <a:pt x="409" y="368"/>
                      <a:pt x="368" y="443"/>
                      <a:pt x="323" y="519"/>
                    </a:cubicBezTo>
                    <a:cubicBezTo>
                      <a:pt x="342" y="536"/>
                      <a:pt x="359" y="556"/>
                      <a:pt x="373" y="580"/>
                    </a:cubicBezTo>
                    <a:cubicBezTo>
                      <a:pt x="387" y="603"/>
                      <a:pt x="395" y="626"/>
                      <a:pt x="395" y="647"/>
                    </a:cubicBezTo>
                    <a:lnTo>
                      <a:pt x="393" y="847"/>
                    </a:lnTo>
                    <a:cubicBezTo>
                      <a:pt x="393" y="995"/>
                      <a:pt x="394" y="1140"/>
                      <a:pt x="398" y="1282"/>
                    </a:cubicBezTo>
                    <a:cubicBezTo>
                      <a:pt x="442" y="1278"/>
                      <a:pt x="513" y="1267"/>
                      <a:pt x="610" y="1247"/>
                    </a:cubicBezTo>
                    <a:cubicBezTo>
                      <a:pt x="611" y="1226"/>
                      <a:pt x="612" y="1177"/>
                      <a:pt x="612" y="1099"/>
                    </a:cubicBezTo>
                    <a:cubicBezTo>
                      <a:pt x="582" y="1107"/>
                      <a:pt x="553" y="1111"/>
                      <a:pt x="524" y="1111"/>
                    </a:cubicBezTo>
                    <a:cubicBezTo>
                      <a:pt x="495" y="1111"/>
                      <a:pt x="470" y="1105"/>
                      <a:pt x="448" y="1093"/>
                    </a:cubicBezTo>
                    <a:cubicBezTo>
                      <a:pt x="427" y="1081"/>
                      <a:pt x="416" y="1065"/>
                      <a:pt x="416" y="1046"/>
                    </a:cubicBezTo>
                    <a:cubicBezTo>
                      <a:pt x="416" y="1027"/>
                      <a:pt x="429" y="1015"/>
                      <a:pt x="456" y="1011"/>
                    </a:cubicBezTo>
                    <a:cubicBezTo>
                      <a:pt x="501" y="1006"/>
                      <a:pt x="553" y="998"/>
                      <a:pt x="614" y="986"/>
                    </a:cubicBezTo>
                    <a:lnTo>
                      <a:pt x="614" y="853"/>
                    </a:lnTo>
                    <a:cubicBezTo>
                      <a:pt x="573" y="862"/>
                      <a:pt x="539" y="866"/>
                      <a:pt x="512" y="866"/>
                    </a:cubicBezTo>
                    <a:cubicBezTo>
                      <a:pt x="485" y="866"/>
                      <a:pt x="462" y="859"/>
                      <a:pt x="444" y="846"/>
                    </a:cubicBezTo>
                    <a:cubicBezTo>
                      <a:pt x="425" y="832"/>
                      <a:pt x="416" y="817"/>
                      <a:pt x="416" y="800"/>
                    </a:cubicBezTo>
                    <a:cubicBezTo>
                      <a:pt x="416" y="783"/>
                      <a:pt x="427" y="773"/>
                      <a:pt x="451" y="769"/>
                    </a:cubicBezTo>
                    <a:cubicBezTo>
                      <a:pt x="474" y="766"/>
                      <a:pt x="527" y="755"/>
                      <a:pt x="612" y="738"/>
                    </a:cubicBezTo>
                    <a:cubicBezTo>
                      <a:pt x="610" y="653"/>
                      <a:pt x="606" y="604"/>
                      <a:pt x="597" y="589"/>
                    </a:cubicBezTo>
                    <a:cubicBezTo>
                      <a:pt x="555" y="597"/>
                      <a:pt x="519" y="601"/>
                      <a:pt x="491" y="601"/>
                    </a:cubicBezTo>
                    <a:cubicBezTo>
                      <a:pt x="463" y="601"/>
                      <a:pt x="437" y="594"/>
                      <a:pt x="414" y="582"/>
                    </a:cubicBezTo>
                    <a:cubicBezTo>
                      <a:pt x="392" y="569"/>
                      <a:pt x="380" y="554"/>
                      <a:pt x="380" y="537"/>
                    </a:cubicBezTo>
                    <a:cubicBezTo>
                      <a:pt x="380" y="519"/>
                      <a:pt x="396" y="508"/>
                      <a:pt x="429" y="505"/>
                    </a:cubicBezTo>
                    <a:cubicBezTo>
                      <a:pt x="551" y="486"/>
                      <a:pt x="665" y="461"/>
                      <a:pt x="772" y="428"/>
                    </a:cubicBezTo>
                    <a:cubicBezTo>
                      <a:pt x="819" y="413"/>
                      <a:pt x="858" y="405"/>
                      <a:pt x="889" y="405"/>
                    </a:cubicBezTo>
                    <a:cubicBezTo>
                      <a:pt x="921" y="405"/>
                      <a:pt x="942" y="411"/>
                      <a:pt x="954" y="423"/>
                    </a:cubicBezTo>
                    <a:cubicBezTo>
                      <a:pt x="966" y="435"/>
                      <a:pt x="972" y="447"/>
                      <a:pt x="972" y="460"/>
                    </a:cubicBezTo>
                    <a:cubicBezTo>
                      <a:pt x="972" y="473"/>
                      <a:pt x="963" y="487"/>
                      <a:pt x="943" y="503"/>
                    </a:cubicBezTo>
                    <a:cubicBezTo>
                      <a:pt x="923" y="518"/>
                      <a:pt x="901" y="529"/>
                      <a:pt x="878" y="536"/>
                    </a:cubicBezTo>
                    <a:cubicBezTo>
                      <a:pt x="854" y="544"/>
                      <a:pt x="798" y="554"/>
                      <a:pt x="709" y="567"/>
                    </a:cubicBezTo>
                    <a:cubicBezTo>
                      <a:pt x="744" y="579"/>
                      <a:pt x="759" y="603"/>
                      <a:pt x="753" y="638"/>
                    </a:cubicBezTo>
                    <a:cubicBezTo>
                      <a:pt x="751" y="645"/>
                      <a:pt x="748" y="666"/>
                      <a:pt x="743" y="704"/>
                    </a:cubicBezTo>
                    <a:cubicBezTo>
                      <a:pt x="779" y="686"/>
                      <a:pt x="809" y="678"/>
                      <a:pt x="831" y="678"/>
                    </a:cubicBezTo>
                    <a:cubicBezTo>
                      <a:pt x="854" y="678"/>
                      <a:pt x="875" y="683"/>
                      <a:pt x="893" y="693"/>
                    </a:cubicBezTo>
                    <a:cubicBezTo>
                      <a:pt x="912" y="703"/>
                      <a:pt x="922" y="717"/>
                      <a:pt x="922" y="735"/>
                    </a:cubicBezTo>
                    <a:cubicBezTo>
                      <a:pt x="922" y="752"/>
                      <a:pt x="910" y="767"/>
                      <a:pt x="887" y="778"/>
                    </a:cubicBezTo>
                    <a:cubicBezTo>
                      <a:pt x="864" y="790"/>
                      <a:pt x="816" y="807"/>
                      <a:pt x="743" y="829"/>
                    </a:cubicBezTo>
                    <a:cubicBezTo>
                      <a:pt x="743" y="884"/>
                      <a:pt x="742" y="928"/>
                      <a:pt x="741" y="960"/>
                    </a:cubicBezTo>
                    <a:cubicBezTo>
                      <a:pt x="801" y="941"/>
                      <a:pt x="843" y="932"/>
                      <a:pt x="865" y="932"/>
                    </a:cubicBezTo>
                    <a:cubicBezTo>
                      <a:pt x="888" y="932"/>
                      <a:pt x="906" y="937"/>
                      <a:pt x="921" y="948"/>
                    </a:cubicBezTo>
                    <a:cubicBezTo>
                      <a:pt x="935" y="959"/>
                      <a:pt x="942" y="973"/>
                      <a:pt x="942" y="991"/>
                    </a:cubicBezTo>
                    <a:cubicBezTo>
                      <a:pt x="942" y="1010"/>
                      <a:pt x="929" y="1025"/>
                      <a:pt x="904" y="1037"/>
                    </a:cubicBezTo>
                    <a:cubicBezTo>
                      <a:pt x="878" y="1049"/>
                      <a:pt x="823" y="1063"/>
                      <a:pt x="740" y="1079"/>
                    </a:cubicBezTo>
                    <a:cubicBezTo>
                      <a:pt x="739" y="1104"/>
                      <a:pt x="739" y="1152"/>
                      <a:pt x="739" y="1225"/>
                    </a:cubicBezTo>
                    <a:cubicBezTo>
                      <a:pt x="858" y="1198"/>
                      <a:pt x="936" y="1184"/>
                      <a:pt x="971" y="1184"/>
                    </a:cubicBezTo>
                    <a:cubicBezTo>
                      <a:pt x="1023" y="1184"/>
                      <a:pt x="1063" y="1194"/>
                      <a:pt x="1091" y="1214"/>
                    </a:cubicBezTo>
                    <a:cubicBezTo>
                      <a:pt x="1119" y="1234"/>
                      <a:pt x="1132" y="1256"/>
                      <a:pt x="1132" y="1280"/>
                    </a:cubicBezTo>
                    <a:cubicBezTo>
                      <a:pt x="1132" y="1319"/>
                      <a:pt x="1094" y="1338"/>
                      <a:pt x="1018" y="1338"/>
                    </a:cubicBezTo>
                    <a:cubicBezTo>
                      <a:pt x="997" y="1338"/>
                      <a:pt x="977" y="1338"/>
                      <a:pt x="958" y="1336"/>
                    </a:cubicBezTo>
                    <a:cubicBezTo>
                      <a:pt x="939" y="1334"/>
                      <a:pt x="920" y="1333"/>
                      <a:pt x="902" y="1333"/>
                    </a:cubicBezTo>
                    <a:cubicBezTo>
                      <a:pt x="796" y="1333"/>
                      <a:pt x="658" y="1349"/>
                      <a:pt x="487" y="1381"/>
                    </a:cubicBezTo>
                    <a:cubicBezTo>
                      <a:pt x="474" y="1384"/>
                      <a:pt x="458" y="1386"/>
                      <a:pt x="440" y="1386"/>
                    </a:cubicBezTo>
                    <a:cubicBezTo>
                      <a:pt x="422" y="1386"/>
                      <a:pt x="408" y="1382"/>
                      <a:pt x="398" y="1376"/>
                    </a:cubicBezTo>
                    <a:cubicBezTo>
                      <a:pt x="401" y="1511"/>
                      <a:pt x="395" y="1601"/>
                      <a:pt x="382" y="1648"/>
                    </a:cubicBezTo>
                    <a:cubicBezTo>
                      <a:pt x="368" y="1694"/>
                      <a:pt x="350" y="1717"/>
                      <a:pt x="327" y="1717"/>
                    </a:cubicBezTo>
                    <a:cubicBezTo>
                      <a:pt x="304" y="1717"/>
                      <a:pt x="283" y="1701"/>
                      <a:pt x="264" y="1670"/>
                    </a:cubicBezTo>
                    <a:cubicBezTo>
                      <a:pt x="245" y="1638"/>
                      <a:pt x="235" y="1601"/>
                      <a:pt x="235" y="1557"/>
                    </a:cubicBezTo>
                    <a:cubicBezTo>
                      <a:pt x="235" y="1513"/>
                      <a:pt x="238" y="1477"/>
                      <a:pt x="245" y="1448"/>
                    </a:cubicBezTo>
                    <a:cubicBezTo>
                      <a:pt x="263" y="1339"/>
                      <a:pt x="273" y="1177"/>
                      <a:pt x="273" y="962"/>
                    </a:cubicBezTo>
                    <a:cubicBezTo>
                      <a:pt x="273" y="796"/>
                      <a:pt x="269" y="673"/>
                      <a:pt x="260" y="595"/>
                    </a:cubicBezTo>
                    <a:cubicBezTo>
                      <a:pt x="233" y="661"/>
                      <a:pt x="194" y="720"/>
                      <a:pt x="141" y="771"/>
                    </a:cubicBezTo>
                    <a:cubicBezTo>
                      <a:pt x="89" y="822"/>
                      <a:pt x="53" y="847"/>
                      <a:pt x="32" y="847"/>
                    </a:cubicBezTo>
                    <a:cubicBezTo>
                      <a:pt x="11" y="847"/>
                      <a:pt x="0" y="839"/>
                      <a:pt x="0" y="823"/>
                    </a:cubicBezTo>
                    <a:cubicBezTo>
                      <a:pt x="0" y="807"/>
                      <a:pt x="3" y="802"/>
                      <a:pt x="9" y="809"/>
                    </a:cubicBezTo>
                    <a:cubicBezTo>
                      <a:pt x="228" y="493"/>
                      <a:pt x="337" y="254"/>
                      <a:pt x="337" y="92"/>
                    </a:cubicBezTo>
                    <a:cubicBezTo>
                      <a:pt x="337" y="83"/>
                      <a:pt x="336" y="75"/>
                      <a:pt x="335" y="68"/>
                    </a:cubicBezTo>
                    <a:cubicBezTo>
                      <a:pt x="334" y="62"/>
                      <a:pt x="333" y="56"/>
                      <a:pt x="333" y="49"/>
                    </a:cubicBezTo>
                    <a:cubicBezTo>
                      <a:pt x="333" y="16"/>
                      <a:pt x="346" y="0"/>
                      <a:pt x="37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1" name="任意多边形 110"/>
              <p:cNvSpPr/>
              <p:nvPr/>
            </p:nvSpPr>
            <p:spPr>
              <a:xfrm>
                <a:off x="4806" y="3303"/>
                <a:ext cx="255" cy="22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5" h="221">
                    <a:moveTo>
                      <a:pt x="85" y="0"/>
                    </a:moveTo>
                    <a:cubicBezTo>
                      <a:pt x="138" y="0"/>
                      <a:pt x="180" y="15"/>
                      <a:pt x="210" y="45"/>
                    </a:cubicBezTo>
                    <a:cubicBezTo>
                      <a:pt x="240" y="76"/>
                      <a:pt x="255" y="114"/>
                      <a:pt x="255" y="160"/>
                    </a:cubicBezTo>
                    <a:cubicBezTo>
                      <a:pt x="255" y="200"/>
                      <a:pt x="238" y="221"/>
                      <a:pt x="202" y="221"/>
                    </a:cubicBezTo>
                    <a:cubicBezTo>
                      <a:pt x="166" y="221"/>
                      <a:pt x="124" y="196"/>
                      <a:pt x="74" y="147"/>
                    </a:cubicBezTo>
                    <a:cubicBezTo>
                      <a:pt x="25" y="99"/>
                      <a:pt x="0" y="62"/>
                      <a:pt x="0" y="37"/>
                    </a:cubicBezTo>
                    <a:cubicBezTo>
                      <a:pt x="0" y="12"/>
                      <a:pt x="28" y="0"/>
                      <a:pt x="8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1934" y="3515"/>
              <a:ext cx="738" cy="1341"/>
              <a:chOff x="3713" y="3269"/>
              <a:chExt cx="738" cy="1341"/>
            </a:xfrm>
            <a:solidFill>
              <a:srgbClr val="FF0000"/>
            </a:solidFill>
          </p:grpSpPr>
          <p:sp>
            <p:nvSpPr>
              <p:cNvPr id="113" name="任意多边形 112"/>
              <p:cNvSpPr/>
              <p:nvPr/>
            </p:nvSpPr>
            <p:spPr>
              <a:xfrm>
                <a:off x="4004" y="3269"/>
                <a:ext cx="301" cy="25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1" h="251">
                    <a:moveTo>
                      <a:pt x="77" y="0"/>
                    </a:moveTo>
                    <a:cubicBezTo>
                      <a:pt x="142" y="0"/>
                      <a:pt x="195" y="14"/>
                      <a:pt x="237" y="43"/>
                    </a:cubicBezTo>
                    <a:cubicBezTo>
                      <a:pt x="279" y="72"/>
                      <a:pt x="301" y="116"/>
                      <a:pt x="301" y="175"/>
                    </a:cubicBezTo>
                    <a:cubicBezTo>
                      <a:pt x="301" y="226"/>
                      <a:pt x="281" y="251"/>
                      <a:pt x="241" y="251"/>
                    </a:cubicBezTo>
                    <a:cubicBezTo>
                      <a:pt x="203" y="251"/>
                      <a:pt x="153" y="220"/>
                      <a:pt x="92" y="158"/>
                    </a:cubicBezTo>
                    <a:cubicBezTo>
                      <a:pt x="31" y="96"/>
                      <a:pt x="0" y="55"/>
                      <a:pt x="0" y="34"/>
                    </a:cubicBezTo>
                    <a:cubicBezTo>
                      <a:pt x="0" y="11"/>
                      <a:pt x="26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>
                <a:off x="3713" y="3670"/>
                <a:ext cx="739" cy="941"/>
              </a:xfrm>
              <a:custGeom>
                <a:avLst/>
                <a:gdLst>
                  <a:gd name="adj" fmla="val 16667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9" h="941">
                    <a:moveTo>
                      <a:pt x="419" y="0"/>
                    </a:moveTo>
                    <a:cubicBezTo>
                      <a:pt x="445" y="0"/>
                      <a:pt x="475" y="10"/>
                      <a:pt x="510" y="31"/>
                    </a:cubicBezTo>
                    <a:cubicBezTo>
                      <a:pt x="545" y="51"/>
                      <a:pt x="562" y="73"/>
                      <a:pt x="562" y="96"/>
                    </a:cubicBezTo>
                    <a:cubicBezTo>
                      <a:pt x="562" y="119"/>
                      <a:pt x="553" y="139"/>
                      <a:pt x="536" y="157"/>
                    </a:cubicBezTo>
                    <a:cubicBezTo>
                      <a:pt x="512" y="180"/>
                      <a:pt x="495" y="239"/>
                      <a:pt x="482" y="335"/>
                    </a:cubicBezTo>
                    <a:cubicBezTo>
                      <a:pt x="470" y="430"/>
                      <a:pt x="461" y="541"/>
                      <a:pt x="455" y="668"/>
                    </a:cubicBezTo>
                    <a:cubicBezTo>
                      <a:pt x="569" y="563"/>
                      <a:pt x="636" y="504"/>
                      <a:pt x="654" y="493"/>
                    </a:cubicBezTo>
                    <a:cubicBezTo>
                      <a:pt x="673" y="482"/>
                      <a:pt x="691" y="476"/>
                      <a:pt x="710" y="476"/>
                    </a:cubicBezTo>
                    <a:cubicBezTo>
                      <a:pt x="730" y="476"/>
                      <a:pt x="739" y="486"/>
                      <a:pt x="739" y="506"/>
                    </a:cubicBezTo>
                    <a:cubicBezTo>
                      <a:pt x="739" y="527"/>
                      <a:pt x="721" y="548"/>
                      <a:pt x="685" y="571"/>
                    </a:cubicBezTo>
                    <a:cubicBezTo>
                      <a:pt x="596" y="674"/>
                      <a:pt x="531" y="748"/>
                      <a:pt x="490" y="791"/>
                    </a:cubicBezTo>
                    <a:cubicBezTo>
                      <a:pt x="449" y="835"/>
                      <a:pt x="419" y="873"/>
                      <a:pt x="400" y="904"/>
                    </a:cubicBezTo>
                    <a:cubicBezTo>
                      <a:pt x="383" y="929"/>
                      <a:pt x="362" y="941"/>
                      <a:pt x="339" y="941"/>
                    </a:cubicBezTo>
                    <a:cubicBezTo>
                      <a:pt x="316" y="941"/>
                      <a:pt x="296" y="923"/>
                      <a:pt x="279" y="885"/>
                    </a:cubicBezTo>
                    <a:cubicBezTo>
                      <a:pt x="262" y="848"/>
                      <a:pt x="254" y="815"/>
                      <a:pt x="254" y="788"/>
                    </a:cubicBezTo>
                    <a:cubicBezTo>
                      <a:pt x="254" y="761"/>
                      <a:pt x="263" y="738"/>
                      <a:pt x="281" y="719"/>
                    </a:cubicBezTo>
                    <a:cubicBezTo>
                      <a:pt x="299" y="701"/>
                      <a:pt x="313" y="678"/>
                      <a:pt x="323" y="652"/>
                    </a:cubicBezTo>
                    <a:cubicBezTo>
                      <a:pt x="334" y="625"/>
                      <a:pt x="341" y="556"/>
                      <a:pt x="345" y="444"/>
                    </a:cubicBezTo>
                    <a:cubicBezTo>
                      <a:pt x="350" y="332"/>
                      <a:pt x="352" y="260"/>
                      <a:pt x="352" y="228"/>
                    </a:cubicBezTo>
                    <a:cubicBezTo>
                      <a:pt x="352" y="205"/>
                      <a:pt x="353" y="191"/>
                      <a:pt x="355" y="184"/>
                    </a:cubicBezTo>
                    <a:lnTo>
                      <a:pt x="355" y="183"/>
                    </a:lnTo>
                    <a:lnTo>
                      <a:pt x="357" y="181"/>
                    </a:lnTo>
                    <a:cubicBezTo>
                      <a:pt x="358" y="180"/>
                      <a:pt x="358" y="179"/>
                      <a:pt x="358" y="179"/>
                    </a:cubicBezTo>
                    <a:cubicBezTo>
                      <a:pt x="357" y="179"/>
                      <a:pt x="356" y="180"/>
                      <a:pt x="355" y="182"/>
                    </a:cubicBezTo>
                    <a:lnTo>
                      <a:pt x="355" y="183"/>
                    </a:lnTo>
                    <a:lnTo>
                      <a:pt x="355" y="183"/>
                    </a:lnTo>
                    <a:cubicBezTo>
                      <a:pt x="352" y="185"/>
                      <a:pt x="348" y="189"/>
                      <a:pt x="342" y="194"/>
                    </a:cubicBezTo>
                    <a:cubicBezTo>
                      <a:pt x="331" y="204"/>
                      <a:pt x="303" y="217"/>
                      <a:pt x="260" y="233"/>
                    </a:cubicBezTo>
                    <a:cubicBezTo>
                      <a:pt x="216" y="250"/>
                      <a:pt x="177" y="258"/>
                      <a:pt x="143" y="258"/>
                    </a:cubicBezTo>
                    <a:cubicBezTo>
                      <a:pt x="110" y="258"/>
                      <a:pt x="77" y="246"/>
                      <a:pt x="46" y="221"/>
                    </a:cubicBezTo>
                    <a:cubicBezTo>
                      <a:pt x="15" y="197"/>
                      <a:pt x="0" y="176"/>
                      <a:pt x="0" y="160"/>
                    </a:cubicBezTo>
                    <a:cubicBezTo>
                      <a:pt x="0" y="143"/>
                      <a:pt x="24" y="134"/>
                      <a:pt x="71" y="132"/>
                    </a:cubicBezTo>
                    <a:cubicBezTo>
                      <a:pt x="118" y="131"/>
                      <a:pt x="169" y="122"/>
                      <a:pt x="225" y="105"/>
                    </a:cubicBezTo>
                    <a:cubicBezTo>
                      <a:pt x="282" y="88"/>
                      <a:pt x="322" y="66"/>
                      <a:pt x="346" y="40"/>
                    </a:cubicBezTo>
                    <a:cubicBezTo>
                      <a:pt x="369" y="13"/>
                      <a:pt x="394" y="0"/>
                      <a:pt x="4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116" name="文本框 7"/>
          <p:cNvSpPr txBox="1"/>
          <p:nvPr/>
        </p:nvSpPr>
        <p:spPr>
          <a:xfrm>
            <a:off x="123507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shuí</a:t>
            </a:r>
          </a:p>
        </p:txBody>
      </p:sp>
      <p:sp>
        <p:nvSpPr>
          <p:cNvPr id="126" name="文本框 7"/>
          <p:cNvSpPr txBox="1"/>
          <p:nvPr/>
        </p:nvSpPr>
        <p:spPr>
          <a:xfrm>
            <a:off x="1202055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zhǔn</a:t>
            </a: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155" y="83629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4202430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wài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chù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83629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7108825" y="15760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bèi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075805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sī</a:t>
            </a: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25" y="77851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cuò</a:t>
            </a: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jiè</a:t>
            </a:r>
          </a:p>
        </p:txBody>
      </p:sp>
      <p:grpSp>
        <p:nvGrpSpPr>
          <p:cNvPr id="240" name="组合 239"/>
          <p:cNvGrpSpPr/>
          <p:nvPr/>
        </p:nvGrpSpPr>
        <p:grpSpPr>
          <a:xfrm>
            <a:off x="4311015" y="2137410"/>
            <a:ext cx="1014095" cy="1076960"/>
            <a:chOff x="6789" y="3366"/>
            <a:chExt cx="1597" cy="1696"/>
          </a:xfrm>
        </p:grpSpPr>
        <p:sp>
          <p:nvSpPr>
            <p:cNvPr id="189" name="任意多边形 188"/>
            <p:cNvSpPr/>
            <p:nvPr/>
          </p:nvSpPr>
          <p:spPr>
            <a:xfrm>
              <a:off x="7666" y="3366"/>
              <a:ext cx="720" cy="169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0" h="1696">
                  <a:moveTo>
                    <a:pt x="39" y="0"/>
                  </a:moveTo>
                  <a:cubicBezTo>
                    <a:pt x="64" y="0"/>
                    <a:pt x="106" y="13"/>
                    <a:pt x="165" y="38"/>
                  </a:cubicBezTo>
                  <a:cubicBezTo>
                    <a:pt x="223" y="64"/>
                    <a:pt x="252" y="93"/>
                    <a:pt x="252" y="126"/>
                  </a:cubicBezTo>
                  <a:cubicBezTo>
                    <a:pt x="252" y="139"/>
                    <a:pt x="247" y="154"/>
                    <a:pt x="239" y="172"/>
                  </a:cubicBezTo>
                  <a:cubicBezTo>
                    <a:pt x="211" y="232"/>
                    <a:pt x="196" y="362"/>
                    <a:pt x="193" y="560"/>
                  </a:cubicBezTo>
                  <a:cubicBezTo>
                    <a:pt x="336" y="577"/>
                    <a:pt x="446" y="599"/>
                    <a:pt x="524" y="624"/>
                  </a:cubicBezTo>
                  <a:cubicBezTo>
                    <a:pt x="602" y="650"/>
                    <a:pt x="654" y="685"/>
                    <a:pt x="680" y="730"/>
                  </a:cubicBezTo>
                  <a:cubicBezTo>
                    <a:pt x="707" y="775"/>
                    <a:pt x="720" y="815"/>
                    <a:pt x="720" y="850"/>
                  </a:cubicBezTo>
                  <a:cubicBezTo>
                    <a:pt x="720" y="886"/>
                    <a:pt x="704" y="904"/>
                    <a:pt x="671" y="904"/>
                  </a:cubicBezTo>
                  <a:cubicBezTo>
                    <a:pt x="639" y="904"/>
                    <a:pt x="599" y="877"/>
                    <a:pt x="553" y="822"/>
                  </a:cubicBezTo>
                  <a:cubicBezTo>
                    <a:pt x="444" y="757"/>
                    <a:pt x="324" y="691"/>
                    <a:pt x="193" y="625"/>
                  </a:cubicBezTo>
                  <a:cubicBezTo>
                    <a:pt x="192" y="768"/>
                    <a:pt x="193" y="933"/>
                    <a:pt x="197" y="1120"/>
                  </a:cubicBezTo>
                  <a:cubicBezTo>
                    <a:pt x="201" y="1307"/>
                    <a:pt x="203" y="1403"/>
                    <a:pt x="203" y="1408"/>
                  </a:cubicBezTo>
                  <a:cubicBezTo>
                    <a:pt x="203" y="1494"/>
                    <a:pt x="195" y="1563"/>
                    <a:pt x="179" y="1616"/>
                  </a:cubicBezTo>
                  <a:cubicBezTo>
                    <a:pt x="163" y="1669"/>
                    <a:pt x="141" y="1696"/>
                    <a:pt x="113" y="1696"/>
                  </a:cubicBezTo>
                  <a:cubicBezTo>
                    <a:pt x="92" y="1696"/>
                    <a:pt x="72" y="1672"/>
                    <a:pt x="54" y="1622"/>
                  </a:cubicBezTo>
                  <a:cubicBezTo>
                    <a:pt x="35" y="1573"/>
                    <a:pt x="26" y="1531"/>
                    <a:pt x="26" y="1496"/>
                  </a:cubicBezTo>
                  <a:cubicBezTo>
                    <a:pt x="26" y="1460"/>
                    <a:pt x="28" y="1434"/>
                    <a:pt x="32" y="1417"/>
                  </a:cubicBezTo>
                  <a:cubicBezTo>
                    <a:pt x="58" y="1307"/>
                    <a:pt x="72" y="1066"/>
                    <a:pt x="72" y="693"/>
                  </a:cubicBezTo>
                  <a:cubicBezTo>
                    <a:pt x="72" y="530"/>
                    <a:pt x="70" y="409"/>
                    <a:pt x="67" y="329"/>
                  </a:cubicBezTo>
                  <a:cubicBezTo>
                    <a:pt x="64" y="248"/>
                    <a:pt x="59" y="194"/>
                    <a:pt x="53" y="165"/>
                  </a:cubicBezTo>
                  <a:cubicBezTo>
                    <a:pt x="47" y="136"/>
                    <a:pt x="37" y="112"/>
                    <a:pt x="22" y="94"/>
                  </a:cubicBezTo>
                  <a:cubicBezTo>
                    <a:pt x="7" y="75"/>
                    <a:pt x="0" y="55"/>
                    <a:pt x="0" y="33"/>
                  </a:cubicBezTo>
                  <a:cubicBezTo>
                    <a:pt x="0" y="11"/>
                    <a:pt x="13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0" name="任意多边形 189"/>
            <p:cNvSpPr/>
            <p:nvPr/>
          </p:nvSpPr>
          <p:spPr>
            <a:xfrm>
              <a:off x="6789" y="3549"/>
              <a:ext cx="826" cy="123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6" h="1235">
                  <a:moveTo>
                    <a:pt x="258" y="553"/>
                  </a:moveTo>
                  <a:cubicBezTo>
                    <a:pt x="279" y="553"/>
                    <a:pt x="312" y="560"/>
                    <a:pt x="358" y="574"/>
                  </a:cubicBezTo>
                  <a:cubicBezTo>
                    <a:pt x="403" y="587"/>
                    <a:pt x="437" y="607"/>
                    <a:pt x="457" y="634"/>
                  </a:cubicBezTo>
                  <a:cubicBezTo>
                    <a:pt x="478" y="660"/>
                    <a:pt x="489" y="684"/>
                    <a:pt x="489" y="705"/>
                  </a:cubicBezTo>
                  <a:cubicBezTo>
                    <a:pt x="489" y="708"/>
                    <a:pt x="489" y="711"/>
                    <a:pt x="488" y="713"/>
                  </a:cubicBezTo>
                  <a:lnTo>
                    <a:pt x="488" y="716"/>
                  </a:lnTo>
                  <a:lnTo>
                    <a:pt x="478" y="733"/>
                  </a:lnTo>
                  <a:cubicBezTo>
                    <a:pt x="472" y="742"/>
                    <a:pt x="466" y="751"/>
                    <a:pt x="461" y="760"/>
                  </a:cubicBezTo>
                  <a:lnTo>
                    <a:pt x="449" y="777"/>
                  </a:lnTo>
                  <a:lnTo>
                    <a:pt x="446" y="779"/>
                  </a:lnTo>
                  <a:cubicBezTo>
                    <a:pt x="438" y="783"/>
                    <a:pt x="431" y="785"/>
                    <a:pt x="424" y="785"/>
                  </a:cubicBezTo>
                  <a:cubicBezTo>
                    <a:pt x="409" y="785"/>
                    <a:pt x="398" y="783"/>
                    <a:pt x="391" y="780"/>
                  </a:cubicBezTo>
                  <a:cubicBezTo>
                    <a:pt x="385" y="776"/>
                    <a:pt x="370" y="762"/>
                    <a:pt x="347" y="738"/>
                  </a:cubicBezTo>
                  <a:lnTo>
                    <a:pt x="288" y="670"/>
                  </a:lnTo>
                  <a:cubicBezTo>
                    <a:pt x="252" y="639"/>
                    <a:pt x="231" y="619"/>
                    <a:pt x="225" y="612"/>
                  </a:cubicBezTo>
                  <a:cubicBezTo>
                    <a:pt x="219" y="604"/>
                    <a:pt x="216" y="592"/>
                    <a:pt x="216" y="577"/>
                  </a:cubicBezTo>
                  <a:lnTo>
                    <a:pt x="217" y="575"/>
                  </a:lnTo>
                  <a:lnTo>
                    <a:pt x="229" y="565"/>
                  </a:lnTo>
                  <a:lnTo>
                    <a:pt x="241" y="555"/>
                  </a:lnTo>
                  <a:lnTo>
                    <a:pt x="248" y="554"/>
                  </a:lnTo>
                  <a:cubicBezTo>
                    <a:pt x="251" y="553"/>
                    <a:pt x="255" y="553"/>
                    <a:pt x="258" y="553"/>
                  </a:cubicBezTo>
                  <a:close/>
                  <a:moveTo>
                    <a:pt x="420" y="0"/>
                  </a:moveTo>
                  <a:cubicBezTo>
                    <a:pt x="445" y="0"/>
                    <a:pt x="478" y="12"/>
                    <a:pt x="520" y="37"/>
                  </a:cubicBezTo>
                  <a:cubicBezTo>
                    <a:pt x="562" y="62"/>
                    <a:pt x="583" y="84"/>
                    <a:pt x="583" y="103"/>
                  </a:cubicBezTo>
                  <a:cubicBezTo>
                    <a:pt x="583" y="122"/>
                    <a:pt x="574" y="144"/>
                    <a:pt x="556" y="169"/>
                  </a:cubicBezTo>
                  <a:cubicBezTo>
                    <a:pt x="516" y="220"/>
                    <a:pt x="484" y="262"/>
                    <a:pt x="461" y="294"/>
                  </a:cubicBezTo>
                  <a:cubicBezTo>
                    <a:pt x="446" y="314"/>
                    <a:pt x="435" y="327"/>
                    <a:pt x="426" y="332"/>
                  </a:cubicBezTo>
                  <a:lnTo>
                    <a:pt x="425" y="332"/>
                  </a:lnTo>
                  <a:lnTo>
                    <a:pt x="422" y="333"/>
                  </a:lnTo>
                  <a:cubicBezTo>
                    <a:pt x="419" y="333"/>
                    <a:pt x="416" y="333"/>
                    <a:pt x="414" y="333"/>
                  </a:cubicBezTo>
                  <a:cubicBezTo>
                    <a:pt x="416" y="335"/>
                    <a:pt x="419" y="335"/>
                    <a:pt x="423" y="333"/>
                  </a:cubicBezTo>
                  <a:lnTo>
                    <a:pt x="425" y="332"/>
                  </a:lnTo>
                  <a:lnTo>
                    <a:pt x="432" y="332"/>
                  </a:lnTo>
                  <a:cubicBezTo>
                    <a:pt x="453" y="329"/>
                    <a:pt x="481" y="323"/>
                    <a:pt x="516" y="312"/>
                  </a:cubicBezTo>
                  <a:cubicBezTo>
                    <a:pt x="562" y="299"/>
                    <a:pt x="596" y="284"/>
                    <a:pt x="615" y="267"/>
                  </a:cubicBezTo>
                  <a:cubicBezTo>
                    <a:pt x="635" y="251"/>
                    <a:pt x="654" y="243"/>
                    <a:pt x="674" y="243"/>
                  </a:cubicBezTo>
                  <a:cubicBezTo>
                    <a:pt x="693" y="243"/>
                    <a:pt x="723" y="253"/>
                    <a:pt x="764" y="273"/>
                  </a:cubicBezTo>
                  <a:cubicBezTo>
                    <a:pt x="805" y="293"/>
                    <a:pt x="826" y="314"/>
                    <a:pt x="826" y="335"/>
                  </a:cubicBezTo>
                  <a:cubicBezTo>
                    <a:pt x="826" y="356"/>
                    <a:pt x="813" y="381"/>
                    <a:pt x="786" y="408"/>
                  </a:cubicBezTo>
                  <a:cubicBezTo>
                    <a:pt x="781" y="413"/>
                    <a:pt x="762" y="455"/>
                    <a:pt x="730" y="533"/>
                  </a:cubicBezTo>
                  <a:cubicBezTo>
                    <a:pt x="697" y="610"/>
                    <a:pt x="664" y="678"/>
                    <a:pt x="632" y="736"/>
                  </a:cubicBezTo>
                  <a:cubicBezTo>
                    <a:pt x="599" y="795"/>
                    <a:pt x="558" y="854"/>
                    <a:pt x="507" y="915"/>
                  </a:cubicBezTo>
                  <a:cubicBezTo>
                    <a:pt x="456" y="975"/>
                    <a:pt x="398" y="1030"/>
                    <a:pt x="332" y="1080"/>
                  </a:cubicBezTo>
                  <a:cubicBezTo>
                    <a:pt x="267" y="1130"/>
                    <a:pt x="204" y="1169"/>
                    <a:pt x="144" y="1195"/>
                  </a:cubicBezTo>
                  <a:cubicBezTo>
                    <a:pt x="84" y="1222"/>
                    <a:pt x="45" y="1235"/>
                    <a:pt x="27" y="1235"/>
                  </a:cubicBezTo>
                  <a:cubicBezTo>
                    <a:pt x="9" y="1235"/>
                    <a:pt x="0" y="1226"/>
                    <a:pt x="0" y="1208"/>
                  </a:cubicBezTo>
                  <a:cubicBezTo>
                    <a:pt x="0" y="1195"/>
                    <a:pt x="25" y="1174"/>
                    <a:pt x="76" y="1148"/>
                  </a:cubicBezTo>
                  <a:cubicBezTo>
                    <a:pt x="152" y="1083"/>
                    <a:pt x="219" y="1024"/>
                    <a:pt x="279" y="971"/>
                  </a:cubicBezTo>
                  <a:cubicBezTo>
                    <a:pt x="339" y="917"/>
                    <a:pt x="393" y="855"/>
                    <a:pt x="443" y="786"/>
                  </a:cubicBezTo>
                  <a:lnTo>
                    <a:pt x="449" y="777"/>
                  </a:lnTo>
                  <a:lnTo>
                    <a:pt x="451" y="776"/>
                  </a:lnTo>
                  <a:cubicBezTo>
                    <a:pt x="457" y="772"/>
                    <a:pt x="462" y="767"/>
                    <a:pt x="467" y="761"/>
                  </a:cubicBezTo>
                  <a:cubicBezTo>
                    <a:pt x="478" y="749"/>
                    <a:pt x="485" y="736"/>
                    <a:pt x="487" y="721"/>
                  </a:cubicBezTo>
                  <a:lnTo>
                    <a:pt x="488" y="716"/>
                  </a:lnTo>
                  <a:lnTo>
                    <a:pt x="494" y="706"/>
                  </a:lnTo>
                  <a:cubicBezTo>
                    <a:pt x="521" y="659"/>
                    <a:pt x="544" y="610"/>
                    <a:pt x="564" y="557"/>
                  </a:cubicBezTo>
                  <a:cubicBezTo>
                    <a:pt x="592" y="484"/>
                    <a:pt x="607" y="435"/>
                    <a:pt x="611" y="410"/>
                  </a:cubicBezTo>
                  <a:lnTo>
                    <a:pt x="611" y="406"/>
                  </a:lnTo>
                  <a:lnTo>
                    <a:pt x="614" y="405"/>
                  </a:lnTo>
                  <a:cubicBezTo>
                    <a:pt x="612" y="403"/>
                    <a:pt x="612" y="401"/>
                    <a:pt x="612" y="401"/>
                  </a:cubicBezTo>
                  <a:cubicBezTo>
                    <a:pt x="612" y="402"/>
                    <a:pt x="612" y="404"/>
                    <a:pt x="611" y="405"/>
                  </a:cubicBezTo>
                  <a:lnTo>
                    <a:pt x="611" y="406"/>
                  </a:lnTo>
                  <a:lnTo>
                    <a:pt x="592" y="410"/>
                  </a:lnTo>
                  <a:cubicBezTo>
                    <a:pt x="543" y="421"/>
                    <a:pt x="503" y="426"/>
                    <a:pt x="474" y="426"/>
                  </a:cubicBezTo>
                  <a:cubicBezTo>
                    <a:pt x="440" y="426"/>
                    <a:pt x="409" y="417"/>
                    <a:pt x="382" y="399"/>
                  </a:cubicBezTo>
                  <a:cubicBezTo>
                    <a:pt x="340" y="457"/>
                    <a:pt x="296" y="505"/>
                    <a:pt x="252" y="545"/>
                  </a:cubicBezTo>
                  <a:lnTo>
                    <a:pt x="241" y="555"/>
                  </a:lnTo>
                  <a:lnTo>
                    <a:pt x="240" y="555"/>
                  </a:lnTo>
                  <a:cubicBezTo>
                    <a:pt x="227" y="557"/>
                    <a:pt x="219" y="563"/>
                    <a:pt x="217" y="571"/>
                  </a:cubicBezTo>
                  <a:lnTo>
                    <a:pt x="217" y="575"/>
                  </a:lnTo>
                  <a:lnTo>
                    <a:pt x="207" y="583"/>
                  </a:lnTo>
                  <a:cubicBezTo>
                    <a:pt x="146" y="629"/>
                    <a:pt x="106" y="652"/>
                    <a:pt x="85" y="652"/>
                  </a:cubicBezTo>
                  <a:cubicBezTo>
                    <a:pt x="67" y="652"/>
                    <a:pt x="58" y="643"/>
                    <a:pt x="58" y="625"/>
                  </a:cubicBezTo>
                  <a:cubicBezTo>
                    <a:pt x="58" y="611"/>
                    <a:pt x="76" y="585"/>
                    <a:pt x="112" y="547"/>
                  </a:cubicBezTo>
                  <a:cubicBezTo>
                    <a:pt x="147" y="509"/>
                    <a:pt x="185" y="463"/>
                    <a:pt x="225" y="410"/>
                  </a:cubicBezTo>
                  <a:cubicBezTo>
                    <a:pt x="265" y="357"/>
                    <a:pt x="296" y="309"/>
                    <a:pt x="318" y="266"/>
                  </a:cubicBezTo>
                  <a:cubicBezTo>
                    <a:pt x="340" y="223"/>
                    <a:pt x="356" y="187"/>
                    <a:pt x="367" y="157"/>
                  </a:cubicBezTo>
                  <a:cubicBezTo>
                    <a:pt x="377" y="127"/>
                    <a:pt x="382" y="105"/>
                    <a:pt x="382" y="91"/>
                  </a:cubicBezTo>
                  <a:lnTo>
                    <a:pt x="382" y="53"/>
                  </a:lnTo>
                  <a:cubicBezTo>
                    <a:pt x="382" y="18"/>
                    <a:pt x="395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4288155" y="4770755"/>
            <a:ext cx="1036320" cy="926465"/>
            <a:chOff x="6753" y="7513"/>
            <a:chExt cx="1632" cy="1459"/>
          </a:xfrm>
        </p:grpSpPr>
        <p:sp>
          <p:nvSpPr>
            <p:cNvPr id="195" name="文本框 194"/>
            <p:cNvSpPr txBox="1"/>
            <p:nvPr/>
          </p:nvSpPr>
          <p:spPr>
            <a:xfrm>
              <a:off x="7800" y="8017"/>
              <a:ext cx="412" cy="2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298">
                  <a:moveTo>
                    <a:pt x="45" y="0"/>
                  </a:moveTo>
                  <a:cubicBezTo>
                    <a:pt x="73" y="0"/>
                    <a:pt x="124" y="11"/>
                    <a:pt x="198" y="32"/>
                  </a:cubicBezTo>
                  <a:cubicBezTo>
                    <a:pt x="272" y="54"/>
                    <a:pt x="326" y="84"/>
                    <a:pt x="360" y="122"/>
                  </a:cubicBezTo>
                  <a:cubicBezTo>
                    <a:pt x="394" y="161"/>
                    <a:pt x="412" y="200"/>
                    <a:pt x="412" y="239"/>
                  </a:cubicBezTo>
                  <a:cubicBezTo>
                    <a:pt x="412" y="278"/>
                    <a:pt x="391" y="298"/>
                    <a:pt x="350" y="298"/>
                  </a:cubicBezTo>
                  <a:cubicBezTo>
                    <a:pt x="331" y="298"/>
                    <a:pt x="311" y="290"/>
                    <a:pt x="289" y="276"/>
                  </a:cubicBezTo>
                  <a:lnTo>
                    <a:pt x="152" y="174"/>
                  </a:lnTo>
                  <a:cubicBezTo>
                    <a:pt x="75" y="115"/>
                    <a:pt x="30" y="80"/>
                    <a:pt x="18" y="68"/>
                  </a:cubicBezTo>
                  <a:cubicBezTo>
                    <a:pt x="6" y="56"/>
                    <a:pt x="0" y="42"/>
                    <a:pt x="0" y="25"/>
                  </a:cubicBezTo>
                  <a:cubicBezTo>
                    <a:pt x="0" y="8"/>
                    <a:pt x="15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9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7578" y="7513"/>
              <a:ext cx="222" cy="11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1180">
                  <a:moveTo>
                    <a:pt x="44" y="0"/>
                  </a:moveTo>
                  <a:cubicBezTo>
                    <a:pt x="73" y="0"/>
                    <a:pt x="110" y="10"/>
                    <a:pt x="154" y="31"/>
                  </a:cubicBezTo>
                  <a:cubicBezTo>
                    <a:pt x="199" y="52"/>
                    <a:pt x="222" y="80"/>
                    <a:pt x="222" y="117"/>
                  </a:cubicBezTo>
                  <a:cubicBezTo>
                    <a:pt x="222" y="128"/>
                    <a:pt x="219" y="140"/>
                    <a:pt x="213" y="153"/>
                  </a:cubicBezTo>
                  <a:cubicBezTo>
                    <a:pt x="207" y="165"/>
                    <a:pt x="200" y="210"/>
                    <a:pt x="191" y="288"/>
                  </a:cubicBezTo>
                  <a:cubicBezTo>
                    <a:pt x="183" y="366"/>
                    <a:pt x="178" y="445"/>
                    <a:pt x="178" y="527"/>
                  </a:cubicBezTo>
                  <a:cubicBezTo>
                    <a:pt x="178" y="609"/>
                    <a:pt x="181" y="700"/>
                    <a:pt x="185" y="800"/>
                  </a:cubicBezTo>
                  <a:cubicBezTo>
                    <a:pt x="189" y="900"/>
                    <a:pt x="192" y="971"/>
                    <a:pt x="192" y="1013"/>
                  </a:cubicBezTo>
                  <a:cubicBezTo>
                    <a:pt x="192" y="1050"/>
                    <a:pt x="187" y="1086"/>
                    <a:pt x="179" y="1123"/>
                  </a:cubicBezTo>
                  <a:lnTo>
                    <a:pt x="177" y="1130"/>
                  </a:lnTo>
                  <a:lnTo>
                    <a:pt x="139" y="1180"/>
                  </a:lnTo>
                  <a:lnTo>
                    <a:pt x="131" y="1177"/>
                  </a:lnTo>
                  <a:cubicBezTo>
                    <a:pt x="126" y="1174"/>
                    <a:pt x="120" y="1172"/>
                    <a:pt x="115" y="1169"/>
                  </a:cubicBezTo>
                  <a:lnTo>
                    <a:pt x="110" y="1167"/>
                  </a:lnTo>
                  <a:lnTo>
                    <a:pt x="61" y="1130"/>
                  </a:lnTo>
                  <a:lnTo>
                    <a:pt x="56" y="1118"/>
                  </a:lnTo>
                  <a:cubicBezTo>
                    <a:pt x="44" y="1082"/>
                    <a:pt x="38" y="1053"/>
                    <a:pt x="38" y="1030"/>
                  </a:cubicBezTo>
                  <a:cubicBezTo>
                    <a:pt x="38" y="1004"/>
                    <a:pt x="40" y="973"/>
                    <a:pt x="45" y="937"/>
                  </a:cubicBezTo>
                  <a:cubicBezTo>
                    <a:pt x="62" y="811"/>
                    <a:pt x="70" y="690"/>
                    <a:pt x="70" y="573"/>
                  </a:cubicBezTo>
                  <a:cubicBezTo>
                    <a:pt x="70" y="455"/>
                    <a:pt x="68" y="362"/>
                    <a:pt x="63" y="292"/>
                  </a:cubicBezTo>
                  <a:cubicBezTo>
                    <a:pt x="59" y="223"/>
                    <a:pt x="53" y="176"/>
                    <a:pt x="47" y="151"/>
                  </a:cubicBezTo>
                  <a:cubicBezTo>
                    <a:pt x="41" y="126"/>
                    <a:pt x="31" y="105"/>
                    <a:pt x="19" y="88"/>
                  </a:cubicBezTo>
                  <a:cubicBezTo>
                    <a:pt x="6" y="70"/>
                    <a:pt x="0" y="51"/>
                    <a:pt x="0" y="31"/>
                  </a:cubicBezTo>
                  <a:cubicBezTo>
                    <a:pt x="0" y="10"/>
                    <a:pt x="15" y="0"/>
                    <a:pt x="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000000">
                  <a:alpha val="0"/>
                </a:srgbClr>
              </a:solidFill>
            </a:ln>
            <a:effectLst/>
          </p:spPr>
          <p:txBody>
            <a:bodyPr wrap="square" rtlCol="0" anchor="t">
              <a:noAutofit/>
            </a:bodyPr>
            <a:lstStyle/>
            <a:p>
              <a:pPr algn="l"/>
              <a:endParaRPr lang="zh-CN" altLang="en-US" sz="9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6753" y="7620"/>
              <a:ext cx="1633" cy="135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3" h="1352">
                  <a:moveTo>
                    <a:pt x="921" y="1023"/>
                  </a:moveTo>
                  <a:lnTo>
                    <a:pt x="970" y="1060"/>
                  </a:lnTo>
                  <a:lnTo>
                    <a:pt x="941" y="1046"/>
                  </a:lnTo>
                  <a:lnTo>
                    <a:pt x="927" y="1039"/>
                  </a:lnTo>
                  <a:lnTo>
                    <a:pt x="925" y="1035"/>
                  </a:lnTo>
                  <a:cubicBezTo>
                    <a:pt x="924" y="1032"/>
                    <a:pt x="923" y="1030"/>
                    <a:pt x="922" y="1027"/>
                  </a:cubicBezTo>
                  <a:lnTo>
                    <a:pt x="921" y="1023"/>
                  </a:lnTo>
                  <a:close/>
                  <a:moveTo>
                    <a:pt x="1037" y="1023"/>
                  </a:moveTo>
                  <a:lnTo>
                    <a:pt x="1035" y="1031"/>
                  </a:lnTo>
                  <a:cubicBezTo>
                    <a:pt x="1030" y="1051"/>
                    <a:pt x="1022" y="1067"/>
                    <a:pt x="1014" y="1077"/>
                  </a:cubicBezTo>
                  <a:lnTo>
                    <a:pt x="1012" y="1079"/>
                  </a:lnTo>
                  <a:lnTo>
                    <a:pt x="1008" y="1077"/>
                  </a:lnTo>
                  <a:lnTo>
                    <a:pt x="999" y="1073"/>
                  </a:lnTo>
                  <a:lnTo>
                    <a:pt x="1037" y="1023"/>
                  </a:lnTo>
                  <a:close/>
                  <a:moveTo>
                    <a:pt x="559" y="437"/>
                  </a:moveTo>
                  <a:cubicBezTo>
                    <a:pt x="558" y="437"/>
                    <a:pt x="538" y="444"/>
                    <a:pt x="499" y="457"/>
                  </a:cubicBezTo>
                  <a:cubicBezTo>
                    <a:pt x="460" y="470"/>
                    <a:pt x="429" y="477"/>
                    <a:pt x="405" y="477"/>
                  </a:cubicBezTo>
                  <a:cubicBezTo>
                    <a:pt x="381" y="477"/>
                    <a:pt x="365" y="474"/>
                    <a:pt x="357" y="469"/>
                  </a:cubicBezTo>
                  <a:cubicBezTo>
                    <a:pt x="326" y="524"/>
                    <a:pt x="295" y="566"/>
                    <a:pt x="265" y="594"/>
                  </a:cubicBezTo>
                  <a:cubicBezTo>
                    <a:pt x="328" y="605"/>
                    <a:pt x="399" y="651"/>
                    <a:pt x="476" y="732"/>
                  </a:cubicBezTo>
                  <a:cubicBezTo>
                    <a:pt x="492" y="691"/>
                    <a:pt x="510" y="634"/>
                    <a:pt x="530" y="562"/>
                  </a:cubicBezTo>
                  <a:cubicBezTo>
                    <a:pt x="551" y="491"/>
                    <a:pt x="561" y="452"/>
                    <a:pt x="561" y="446"/>
                  </a:cubicBezTo>
                  <a:cubicBezTo>
                    <a:pt x="561" y="440"/>
                    <a:pt x="560" y="437"/>
                    <a:pt x="559" y="437"/>
                  </a:cubicBezTo>
                  <a:close/>
                  <a:moveTo>
                    <a:pt x="377" y="0"/>
                  </a:moveTo>
                  <a:cubicBezTo>
                    <a:pt x="400" y="0"/>
                    <a:pt x="435" y="9"/>
                    <a:pt x="480" y="27"/>
                  </a:cubicBezTo>
                  <a:cubicBezTo>
                    <a:pt x="525" y="45"/>
                    <a:pt x="547" y="67"/>
                    <a:pt x="547" y="95"/>
                  </a:cubicBezTo>
                  <a:cubicBezTo>
                    <a:pt x="547" y="108"/>
                    <a:pt x="538" y="128"/>
                    <a:pt x="521" y="153"/>
                  </a:cubicBezTo>
                  <a:cubicBezTo>
                    <a:pt x="503" y="179"/>
                    <a:pt x="481" y="220"/>
                    <a:pt x="456" y="276"/>
                  </a:cubicBezTo>
                  <a:cubicBezTo>
                    <a:pt x="431" y="332"/>
                    <a:pt x="407" y="373"/>
                    <a:pt x="385" y="399"/>
                  </a:cubicBezTo>
                  <a:cubicBezTo>
                    <a:pt x="442" y="385"/>
                    <a:pt x="493" y="360"/>
                    <a:pt x="540" y="322"/>
                  </a:cubicBezTo>
                  <a:cubicBezTo>
                    <a:pt x="567" y="301"/>
                    <a:pt x="594" y="290"/>
                    <a:pt x="620" y="290"/>
                  </a:cubicBezTo>
                  <a:cubicBezTo>
                    <a:pt x="646" y="290"/>
                    <a:pt x="679" y="302"/>
                    <a:pt x="719" y="327"/>
                  </a:cubicBezTo>
                  <a:cubicBezTo>
                    <a:pt x="759" y="351"/>
                    <a:pt x="779" y="374"/>
                    <a:pt x="779" y="395"/>
                  </a:cubicBezTo>
                  <a:cubicBezTo>
                    <a:pt x="779" y="416"/>
                    <a:pt x="767" y="436"/>
                    <a:pt x="745" y="455"/>
                  </a:cubicBezTo>
                  <a:cubicBezTo>
                    <a:pt x="721" y="476"/>
                    <a:pt x="698" y="514"/>
                    <a:pt x="675" y="570"/>
                  </a:cubicBezTo>
                  <a:cubicBezTo>
                    <a:pt x="642" y="664"/>
                    <a:pt x="605" y="743"/>
                    <a:pt x="566" y="809"/>
                  </a:cubicBezTo>
                  <a:cubicBezTo>
                    <a:pt x="626" y="864"/>
                    <a:pt x="720" y="927"/>
                    <a:pt x="848" y="998"/>
                  </a:cubicBezTo>
                  <a:cubicBezTo>
                    <a:pt x="872" y="1011"/>
                    <a:pt x="895" y="1023"/>
                    <a:pt x="918" y="1035"/>
                  </a:cubicBezTo>
                  <a:lnTo>
                    <a:pt x="927" y="1039"/>
                  </a:lnTo>
                  <a:lnTo>
                    <a:pt x="929" y="1042"/>
                  </a:lnTo>
                  <a:cubicBezTo>
                    <a:pt x="944" y="1076"/>
                    <a:pt x="962" y="1092"/>
                    <a:pt x="983" y="1092"/>
                  </a:cubicBezTo>
                  <a:cubicBezTo>
                    <a:pt x="993" y="1092"/>
                    <a:pt x="1002" y="1088"/>
                    <a:pt x="1010" y="1080"/>
                  </a:cubicBezTo>
                  <a:lnTo>
                    <a:pt x="1012" y="1079"/>
                  </a:lnTo>
                  <a:lnTo>
                    <a:pt x="1030" y="1087"/>
                  </a:lnTo>
                  <a:cubicBezTo>
                    <a:pt x="1088" y="1111"/>
                    <a:pt x="1142" y="1130"/>
                    <a:pt x="1193" y="1144"/>
                  </a:cubicBezTo>
                  <a:cubicBezTo>
                    <a:pt x="1295" y="1171"/>
                    <a:pt x="1414" y="1195"/>
                    <a:pt x="1548" y="1216"/>
                  </a:cubicBezTo>
                  <a:cubicBezTo>
                    <a:pt x="1605" y="1226"/>
                    <a:pt x="1633" y="1241"/>
                    <a:pt x="1633" y="1261"/>
                  </a:cubicBezTo>
                  <a:cubicBezTo>
                    <a:pt x="1633" y="1278"/>
                    <a:pt x="1620" y="1291"/>
                    <a:pt x="1593" y="1298"/>
                  </a:cubicBezTo>
                  <a:cubicBezTo>
                    <a:pt x="1567" y="1305"/>
                    <a:pt x="1507" y="1316"/>
                    <a:pt x="1414" y="1330"/>
                  </a:cubicBezTo>
                  <a:cubicBezTo>
                    <a:pt x="1320" y="1345"/>
                    <a:pt x="1250" y="1352"/>
                    <a:pt x="1203" y="1352"/>
                  </a:cubicBezTo>
                  <a:cubicBezTo>
                    <a:pt x="1156" y="1352"/>
                    <a:pt x="1116" y="1344"/>
                    <a:pt x="1083" y="1329"/>
                  </a:cubicBezTo>
                  <a:cubicBezTo>
                    <a:pt x="1050" y="1314"/>
                    <a:pt x="988" y="1274"/>
                    <a:pt x="896" y="1210"/>
                  </a:cubicBezTo>
                  <a:cubicBezTo>
                    <a:pt x="804" y="1145"/>
                    <a:pt x="728" y="1088"/>
                    <a:pt x="668" y="1036"/>
                  </a:cubicBezTo>
                  <a:cubicBezTo>
                    <a:pt x="608" y="985"/>
                    <a:pt x="558" y="936"/>
                    <a:pt x="518" y="887"/>
                  </a:cubicBezTo>
                  <a:cubicBezTo>
                    <a:pt x="434" y="1028"/>
                    <a:pt x="338" y="1130"/>
                    <a:pt x="232" y="1194"/>
                  </a:cubicBezTo>
                  <a:cubicBezTo>
                    <a:pt x="125" y="1258"/>
                    <a:pt x="58" y="1290"/>
                    <a:pt x="30" y="1290"/>
                  </a:cubicBezTo>
                  <a:cubicBezTo>
                    <a:pt x="10" y="1290"/>
                    <a:pt x="0" y="1282"/>
                    <a:pt x="0" y="1267"/>
                  </a:cubicBezTo>
                  <a:cubicBezTo>
                    <a:pt x="0" y="1252"/>
                    <a:pt x="10" y="1237"/>
                    <a:pt x="31" y="1222"/>
                  </a:cubicBezTo>
                  <a:cubicBezTo>
                    <a:pt x="137" y="1141"/>
                    <a:pt x="219" y="1069"/>
                    <a:pt x="276" y="1005"/>
                  </a:cubicBezTo>
                  <a:cubicBezTo>
                    <a:pt x="334" y="942"/>
                    <a:pt x="385" y="876"/>
                    <a:pt x="429" y="809"/>
                  </a:cubicBezTo>
                  <a:cubicBezTo>
                    <a:pt x="345" y="724"/>
                    <a:pt x="276" y="676"/>
                    <a:pt x="223" y="663"/>
                  </a:cubicBezTo>
                  <a:cubicBezTo>
                    <a:pt x="182" y="715"/>
                    <a:pt x="145" y="753"/>
                    <a:pt x="113" y="780"/>
                  </a:cubicBezTo>
                  <a:cubicBezTo>
                    <a:pt x="80" y="806"/>
                    <a:pt x="57" y="819"/>
                    <a:pt x="42" y="819"/>
                  </a:cubicBezTo>
                  <a:cubicBezTo>
                    <a:pt x="26" y="819"/>
                    <a:pt x="19" y="813"/>
                    <a:pt x="19" y="799"/>
                  </a:cubicBezTo>
                  <a:cubicBezTo>
                    <a:pt x="19" y="786"/>
                    <a:pt x="25" y="774"/>
                    <a:pt x="38" y="765"/>
                  </a:cubicBezTo>
                  <a:cubicBezTo>
                    <a:pt x="152" y="601"/>
                    <a:pt x="232" y="462"/>
                    <a:pt x="278" y="349"/>
                  </a:cubicBezTo>
                  <a:cubicBezTo>
                    <a:pt x="325" y="235"/>
                    <a:pt x="348" y="159"/>
                    <a:pt x="348" y="119"/>
                  </a:cubicBezTo>
                  <a:cubicBezTo>
                    <a:pt x="348" y="113"/>
                    <a:pt x="347" y="104"/>
                    <a:pt x="345" y="91"/>
                  </a:cubicBezTo>
                  <a:cubicBezTo>
                    <a:pt x="343" y="78"/>
                    <a:pt x="343" y="65"/>
                    <a:pt x="343" y="53"/>
                  </a:cubicBezTo>
                  <a:cubicBezTo>
                    <a:pt x="343" y="18"/>
                    <a:pt x="354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t">
              <a:noAutofit/>
            </a:bodyPr>
            <a:lstStyle/>
            <a:p>
              <a:pPr algn="l"/>
              <a:endParaRPr lang="zh-CN" altLang="en-US" sz="9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7209790" y="2101850"/>
            <a:ext cx="1123950" cy="1021080"/>
            <a:chOff x="11354" y="3310"/>
            <a:chExt cx="1770" cy="1608"/>
          </a:xfrm>
        </p:grpSpPr>
        <p:sp>
          <p:nvSpPr>
            <p:cNvPr id="193" name="文本框 192"/>
            <p:cNvSpPr txBox="1"/>
            <p:nvPr/>
          </p:nvSpPr>
          <p:spPr>
            <a:xfrm>
              <a:off x="11354" y="3310"/>
              <a:ext cx="1770" cy="113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31" h="5382">
                  <a:moveTo>
                    <a:pt x="5751" y="4469"/>
                  </a:moveTo>
                  <a:lnTo>
                    <a:pt x="5784" y="4491"/>
                  </a:lnTo>
                  <a:cubicBezTo>
                    <a:pt x="5852" y="4536"/>
                    <a:pt x="5911" y="4578"/>
                    <a:pt x="5960" y="4615"/>
                  </a:cubicBezTo>
                  <a:lnTo>
                    <a:pt x="5974" y="4626"/>
                  </a:lnTo>
                  <a:lnTo>
                    <a:pt x="5922" y="4601"/>
                  </a:lnTo>
                  <a:lnTo>
                    <a:pt x="5813" y="4537"/>
                  </a:lnTo>
                  <a:lnTo>
                    <a:pt x="5751" y="4469"/>
                  </a:lnTo>
                  <a:close/>
                  <a:moveTo>
                    <a:pt x="5128" y="4149"/>
                  </a:moveTo>
                  <a:cubicBezTo>
                    <a:pt x="5187" y="4149"/>
                    <a:pt x="5263" y="4173"/>
                    <a:pt x="5354" y="4221"/>
                  </a:cubicBezTo>
                  <a:lnTo>
                    <a:pt x="5357" y="4223"/>
                  </a:lnTo>
                  <a:lnTo>
                    <a:pt x="5284" y="4199"/>
                  </a:lnTo>
                  <a:lnTo>
                    <a:pt x="5183" y="4181"/>
                  </a:lnTo>
                  <a:lnTo>
                    <a:pt x="5074" y="4153"/>
                  </a:lnTo>
                  <a:lnTo>
                    <a:pt x="5071" y="4152"/>
                  </a:lnTo>
                  <a:lnTo>
                    <a:pt x="5082" y="4151"/>
                  </a:lnTo>
                  <a:cubicBezTo>
                    <a:pt x="5098" y="4150"/>
                    <a:pt x="5114" y="4149"/>
                    <a:pt x="5128" y="4149"/>
                  </a:cubicBezTo>
                  <a:close/>
                  <a:moveTo>
                    <a:pt x="4583" y="1538"/>
                  </a:moveTo>
                  <a:cubicBezTo>
                    <a:pt x="4583" y="1544"/>
                    <a:pt x="4582" y="1552"/>
                    <a:pt x="4580" y="1560"/>
                  </a:cubicBezTo>
                  <a:lnTo>
                    <a:pt x="4573" y="1583"/>
                  </a:lnTo>
                  <a:lnTo>
                    <a:pt x="4556" y="1584"/>
                  </a:lnTo>
                  <a:cubicBezTo>
                    <a:pt x="4462" y="1590"/>
                    <a:pt x="4321" y="1617"/>
                    <a:pt x="4133" y="1665"/>
                  </a:cubicBezTo>
                  <a:cubicBezTo>
                    <a:pt x="3917" y="1721"/>
                    <a:pt x="3759" y="1748"/>
                    <a:pt x="3659" y="1748"/>
                  </a:cubicBezTo>
                  <a:cubicBezTo>
                    <a:pt x="3449" y="1748"/>
                    <a:pt x="3282" y="1696"/>
                    <a:pt x="3159" y="1591"/>
                  </a:cubicBezTo>
                  <a:cubicBezTo>
                    <a:pt x="3050" y="1803"/>
                    <a:pt x="2921" y="1962"/>
                    <a:pt x="2774" y="2070"/>
                  </a:cubicBezTo>
                  <a:cubicBezTo>
                    <a:pt x="2875" y="2064"/>
                    <a:pt x="3227" y="2259"/>
                    <a:pt x="3831" y="2655"/>
                  </a:cubicBezTo>
                  <a:cubicBezTo>
                    <a:pt x="4270" y="2092"/>
                    <a:pt x="4517" y="1737"/>
                    <a:pt x="4572" y="1589"/>
                  </a:cubicBezTo>
                  <a:lnTo>
                    <a:pt x="4573" y="1583"/>
                  </a:lnTo>
                  <a:lnTo>
                    <a:pt x="4593" y="1583"/>
                  </a:lnTo>
                  <a:cubicBezTo>
                    <a:pt x="4587" y="1583"/>
                    <a:pt x="4583" y="1568"/>
                    <a:pt x="4583" y="1538"/>
                  </a:cubicBezTo>
                  <a:close/>
                  <a:moveTo>
                    <a:pt x="3155" y="0"/>
                  </a:moveTo>
                  <a:cubicBezTo>
                    <a:pt x="3285" y="0"/>
                    <a:pt x="3449" y="59"/>
                    <a:pt x="3647" y="178"/>
                  </a:cubicBezTo>
                  <a:cubicBezTo>
                    <a:pt x="3845" y="297"/>
                    <a:pt x="3944" y="398"/>
                    <a:pt x="3944" y="482"/>
                  </a:cubicBezTo>
                  <a:cubicBezTo>
                    <a:pt x="3944" y="566"/>
                    <a:pt x="3909" y="636"/>
                    <a:pt x="3839" y="692"/>
                  </a:cubicBezTo>
                  <a:cubicBezTo>
                    <a:pt x="3726" y="799"/>
                    <a:pt x="3537" y="1015"/>
                    <a:pt x="3271" y="1339"/>
                  </a:cubicBezTo>
                  <a:cubicBezTo>
                    <a:pt x="3393" y="1343"/>
                    <a:pt x="3623" y="1293"/>
                    <a:pt x="3963" y="1188"/>
                  </a:cubicBezTo>
                  <a:cubicBezTo>
                    <a:pt x="4303" y="1083"/>
                    <a:pt x="4526" y="993"/>
                    <a:pt x="4632" y="917"/>
                  </a:cubicBezTo>
                  <a:cubicBezTo>
                    <a:pt x="4738" y="841"/>
                    <a:pt x="4842" y="804"/>
                    <a:pt x="4944" y="804"/>
                  </a:cubicBezTo>
                  <a:cubicBezTo>
                    <a:pt x="5046" y="804"/>
                    <a:pt x="5206" y="864"/>
                    <a:pt x="5424" y="984"/>
                  </a:cubicBezTo>
                  <a:cubicBezTo>
                    <a:pt x="5642" y="1105"/>
                    <a:pt x="5751" y="1217"/>
                    <a:pt x="5751" y="1320"/>
                  </a:cubicBezTo>
                  <a:cubicBezTo>
                    <a:pt x="5751" y="1423"/>
                    <a:pt x="5686" y="1501"/>
                    <a:pt x="5557" y="1552"/>
                  </a:cubicBezTo>
                  <a:cubicBezTo>
                    <a:pt x="5406" y="1618"/>
                    <a:pt x="5263" y="1758"/>
                    <a:pt x="5127" y="1972"/>
                  </a:cubicBezTo>
                  <a:cubicBezTo>
                    <a:pt x="4933" y="2263"/>
                    <a:pt x="4664" y="2586"/>
                    <a:pt x="4319" y="2942"/>
                  </a:cubicBezTo>
                  <a:cubicBezTo>
                    <a:pt x="4804" y="3215"/>
                    <a:pt x="5305" y="3447"/>
                    <a:pt x="5823" y="3638"/>
                  </a:cubicBezTo>
                  <a:cubicBezTo>
                    <a:pt x="6341" y="3829"/>
                    <a:pt x="7101" y="3992"/>
                    <a:pt x="8102" y="4126"/>
                  </a:cubicBezTo>
                  <a:cubicBezTo>
                    <a:pt x="8321" y="4162"/>
                    <a:pt x="8431" y="4231"/>
                    <a:pt x="8431" y="4333"/>
                  </a:cubicBezTo>
                  <a:cubicBezTo>
                    <a:pt x="8431" y="4400"/>
                    <a:pt x="8389" y="4452"/>
                    <a:pt x="8306" y="4487"/>
                  </a:cubicBezTo>
                  <a:cubicBezTo>
                    <a:pt x="8222" y="4523"/>
                    <a:pt x="7993" y="4587"/>
                    <a:pt x="7617" y="4678"/>
                  </a:cubicBezTo>
                  <a:cubicBezTo>
                    <a:pt x="7241" y="4769"/>
                    <a:pt x="6966" y="4814"/>
                    <a:pt x="6790" y="4814"/>
                  </a:cubicBezTo>
                  <a:cubicBezTo>
                    <a:pt x="6615" y="4814"/>
                    <a:pt x="6457" y="4781"/>
                    <a:pt x="6318" y="4714"/>
                  </a:cubicBezTo>
                  <a:cubicBezTo>
                    <a:pt x="6178" y="4647"/>
                    <a:pt x="5836" y="4450"/>
                    <a:pt x="5291" y="4123"/>
                  </a:cubicBezTo>
                  <a:cubicBezTo>
                    <a:pt x="4747" y="3796"/>
                    <a:pt x="4320" y="3517"/>
                    <a:pt x="4012" y="3286"/>
                  </a:cubicBezTo>
                  <a:cubicBezTo>
                    <a:pt x="3501" y="3821"/>
                    <a:pt x="2881" y="4261"/>
                    <a:pt x="2154" y="4605"/>
                  </a:cubicBezTo>
                  <a:lnTo>
                    <a:pt x="2156" y="4605"/>
                  </a:lnTo>
                  <a:lnTo>
                    <a:pt x="2062" y="4664"/>
                  </a:lnTo>
                  <a:lnTo>
                    <a:pt x="1953" y="4692"/>
                  </a:lnTo>
                  <a:lnTo>
                    <a:pt x="1852" y="4737"/>
                  </a:lnTo>
                  <a:lnTo>
                    <a:pt x="1846" y="4807"/>
                  </a:lnTo>
                  <a:lnTo>
                    <a:pt x="1798" y="4834"/>
                  </a:lnTo>
                  <a:cubicBezTo>
                    <a:pt x="1459" y="5015"/>
                    <a:pt x="1144" y="5150"/>
                    <a:pt x="852" y="5239"/>
                  </a:cubicBezTo>
                  <a:cubicBezTo>
                    <a:pt x="540" y="5334"/>
                    <a:pt x="318" y="5382"/>
                    <a:pt x="184" y="5382"/>
                  </a:cubicBezTo>
                  <a:cubicBezTo>
                    <a:pt x="61" y="5382"/>
                    <a:pt x="0" y="5343"/>
                    <a:pt x="0" y="5264"/>
                  </a:cubicBezTo>
                  <a:cubicBezTo>
                    <a:pt x="0" y="5186"/>
                    <a:pt x="82" y="5114"/>
                    <a:pt x="246" y="5046"/>
                  </a:cubicBezTo>
                  <a:cubicBezTo>
                    <a:pt x="820" y="4808"/>
                    <a:pt x="1440" y="4477"/>
                    <a:pt x="2104" y="4051"/>
                  </a:cubicBezTo>
                  <a:cubicBezTo>
                    <a:pt x="2769" y="3625"/>
                    <a:pt x="3255" y="3267"/>
                    <a:pt x="3562" y="2977"/>
                  </a:cubicBezTo>
                  <a:cubicBezTo>
                    <a:pt x="3035" y="2640"/>
                    <a:pt x="2705" y="2463"/>
                    <a:pt x="2573" y="2447"/>
                  </a:cubicBezTo>
                  <a:cubicBezTo>
                    <a:pt x="2303" y="2776"/>
                    <a:pt x="2048" y="3019"/>
                    <a:pt x="1810" y="3175"/>
                  </a:cubicBezTo>
                  <a:cubicBezTo>
                    <a:pt x="1573" y="3330"/>
                    <a:pt x="1412" y="3408"/>
                    <a:pt x="1328" y="3408"/>
                  </a:cubicBezTo>
                  <a:cubicBezTo>
                    <a:pt x="1252" y="3408"/>
                    <a:pt x="1213" y="3373"/>
                    <a:pt x="1213" y="3302"/>
                  </a:cubicBezTo>
                  <a:cubicBezTo>
                    <a:pt x="1213" y="3242"/>
                    <a:pt x="1281" y="3147"/>
                    <a:pt x="1416" y="3018"/>
                  </a:cubicBezTo>
                  <a:cubicBezTo>
                    <a:pt x="1551" y="2889"/>
                    <a:pt x="1715" y="2696"/>
                    <a:pt x="1908" y="2441"/>
                  </a:cubicBezTo>
                  <a:cubicBezTo>
                    <a:pt x="2100" y="2185"/>
                    <a:pt x="2270" y="1930"/>
                    <a:pt x="2417" y="1675"/>
                  </a:cubicBezTo>
                  <a:cubicBezTo>
                    <a:pt x="2565" y="1420"/>
                    <a:pt x="2685" y="1184"/>
                    <a:pt x="2779" y="966"/>
                  </a:cubicBezTo>
                  <a:cubicBezTo>
                    <a:pt x="2872" y="748"/>
                    <a:pt x="2926" y="604"/>
                    <a:pt x="2939" y="533"/>
                  </a:cubicBezTo>
                  <a:cubicBezTo>
                    <a:pt x="2953" y="463"/>
                    <a:pt x="2960" y="357"/>
                    <a:pt x="2960" y="214"/>
                  </a:cubicBezTo>
                  <a:cubicBezTo>
                    <a:pt x="2960" y="71"/>
                    <a:pt x="3025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rtlCol="0" anchor="t">
              <a:noAutofit/>
            </a:bodyPr>
            <a:lstStyle/>
            <a:p>
              <a:pPr algn="l"/>
              <a:endParaRPr lang="zh-CN" altLang="en-US" sz="9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11742" y="4178"/>
              <a:ext cx="902" cy="74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7" h="3527">
                  <a:moveTo>
                    <a:pt x="1666" y="729"/>
                  </a:moveTo>
                  <a:cubicBezTo>
                    <a:pt x="1406" y="808"/>
                    <a:pt x="1114" y="845"/>
                    <a:pt x="785" y="845"/>
                  </a:cubicBezTo>
                  <a:cubicBezTo>
                    <a:pt x="720" y="845"/>
                    <a:pt x="687" y="845"/>
                    <a:pt x="678" y="841"/>
                  </a:cubicBezTo>
                  <a:lnTo>
                    <a:pt x="673" y="841"/>
                  </a:lnTo>
                  <a:lnTo>
                    <a:pt x="710" y="1059"/>
                  </a:lnTo>
                  <a:cubicBezTo>
                    <a:pt x="789" y="1578"/>
                    <a:pt x="836" y="2061"/>
                    <a:pt x="859" y="2502"/>
                  </a:cubicBezTo>
                  <a:cubicBezTo>
                    <a:pt x="1221" y="2474"/>
                    <a:pt x="1490" y="2441"/>
                    <a:pt x="1676" y="2404"/>
                  </a:cubicBezTo>
                  <a:cubicBezTo>
                    <a:pt x="1690" y="2135"/>
                    <a:pt x="1699" y="1917"/>
                    <a:pt x="1699" y="1755"/>
                  </a:cubicBezTo>
                  <a:cubicBezTo>
                    <a:pt x="1601" y="1769"/>
                    <a:pt x="1471" y="1778"/>
                    <a:pt x="1314" y="1778"/>
                  </a:cubicBezTo>
                  <a:cubicBezTo>
                    <a:pt x="1156" y="1778"/>
                    <a:pt x="1035" y="1750"/>
                    <a:pt x="961" y="1685"/>
                  </a:cubicBezTo>
                  <a:cubicBezTo>
                    <a:pt x="882" y="1625"/>
                    <a:pt x="845" y="1569"/>
                    <a:pt x="845" y="1523"/>
                  </a:cubicBezTo>
                  <a:cubicBezTo>
                    <a:pt x="845" y="1425"/>
                    <a:pt x="924" y="1370"/>
                    <a:pt x="1086" y="1351"/>
                  </a:cubicBezTo>
                  <a:cubicBezTo>
                    <a:pt x="1244" y="1332"/>
                    <a:pt x="1448" y="1305"/>
                    <a:pt x="1699" y="1267"/>
                  </a:cubicBezTo>
                  <a:cubicBezTo>
                    <a:pt x="1699" y="1022"/>
                    <a:pt x="1690" y="845"/>
                    <a:pt x="1666" y="729"/>
                  </a:cubicBezTo>
                  <a:close/>
                  <a:moveTo>
                    <a:pt x="3063" y="548"/>
                  </a:moveTo>
                  <a:cubicBezTo>
                    <a:pt x="2938" y="548"/>
                    <a:pt x="2664" y="576"/>
                    <a:pt x="2246" y="632"/>
                  </a:cubicBezTo>
                  <a:cubicBezTo>
                    <a:pt x="2307" y="664"/>
                    <a:pt x="2325" y="725"/>
                    <a:pt x="2302" y="817"/>
                  </a:cubicBezTo>
                  <a:cubicBezTo>
                    <a:pt x="2283" y="910"/>
                    <a:pt x="2270" y="1026"/>
                    <a:pt x="2265" y="1165"/>
                  </a:cubicBezTo>
                  <a:cubicBezTo>
                    <a:pt x="2455" y="1100"/>
                    <a:pt x="2608" y="1068"/>
                    <a:pt x="2720" y="1068"/>
                  </a:cubicBezTo>
                  <a:cubicBezTo>
                    <a:pt x="2836" y="1068"/>
                    <a:pt x="2942" y="1096"/>
                    <a:pt x="3044" y="1142"/>
                  </a:cubicBezTo>
                  <a:cubicBezTo>
                    <a:pt x="3147" y="1193"/>
                    <a:pt x="3198" y="1254"/>
                    <a:pt x="3198" y="1323"/>
                  </a:cubicBezTo>
                  <a:cubicBezTo>
                    <a:pt x="3198" y="1388"/>
                    <a:pt x="3174" y="1439"/>
                    <a:pt x="3128" y="1467"/>
                  </a:cubicBezTo>
                  <a:cubicBezTo>
                    <a:pt x="3077" y="1495"/>
                    <a:pt x="2952" y="1537"/>
                    <a:pt x="2743" y="1592"/>
                  </a:cubicBezTo>
                  <a:cubicBezTo>
                    <a:pt x="2539" y="1648"/>
                    <a:pt x="2372" y="1685"/>
                    <a:pt x="2251" y="1704"/>
                  </a:cubicBezTo>
                  <a:cubicBezTo>
                    <a:pt x="2246" y="1745"/>
                    <a:pt x="2246" y="1950"/>
                    <a:pt x="2246" y="2321"/>
                  </a:cubicBezTo>
                  <a:cubicBezTo>
                    <a:pt x="2353" y="2279"/>
                    <a:pt x="2483" y="2256"/>
                    <a:pt x="2641" y="2256"/>
                  </a:cubicBezTo>
                  <a:cubicBezTo>
                    <a:pt x="2794" y="2256"/>
                    <a:pt x="2938" y="2316"/>
                    <a:pt x="3072" y="2437"/>
                  </a:cubicBezTo>
                  <a:cubicBezTo>
                    <a:pt x="3114" y="2474"/>
                    <a:pt x="3142" y="2492"/>
                    <a:pt x="3160" y="2492"/>
                  </a:cubicBezTo>
                  <a:cubicBezTo>
                    <a:pt x="3184" y="2492"/>
                    <a:pt x="3207" y="2432"/>
                    <a:pt x="3235" y="2307"/>
                  </a:cubicBezTo>
                  <a:cubicBezTo>
                    <a:pt x="3267" y="2182"/>
                    <a:pt x="3295" y="1936"/>
                    <a:pt x="3327" y="1569"/>
                  </a:cubicBezTo>
                  <a:cubicBezTo>
                    <a:pt x="3360" y="1203"/>
                    <a:pt x="3374" y="957"/>
                    <a:pt x="3374" y="836"/>
                  </a:cubicBezTo>
                  <a:cubicBezTo>
                    <a:pt x="3374" y="711"/>
                    <a:pt x="3355" y="632"/>
                    <a:pt x="3314" y="599"/>
                  </a:cubicBezTo>
                  <a:cubicBezTo>
                    <a:pt x="3276" y="567"/>
                    <a:pt x="3193" y="548"/>
                    <a:pt x="3063" y="548"/>
                  </a:cubicBezTo>
                  <a:close/>
                  <a:moveTo>
                    <a:pt x="3223" y="0"/>
                  </a:moveTo>
                  <a:lnTo>
                    <a:pt x="3228" y="1"/>
                  </a:lnTo>
                  <a:lnTo>
                    <a:pt x="3337" y="29"/>
                  </a:lnTo>
                  <a:lnTo>
                    <a:pt x="3438" y="47"/>
                  </a:lnTo>
                  <a:lnTo>
                    <a:pt x="3511" y="71"/>
                  </a:lnTo>
                  <a:lnTo>
                    <a:pt x="3529" y="81"/>
                  </a:lnTo>
                  <a:cubicBezTo>
                    <a:pt x="3544" y="90"/>
                    <a:pt x="3558" y="98"/>
                    <a:pt x="3573" y="108"/>
                  </a:cubicBezTo>
                  <a:cubicBezTo>
                    <a:pt x="3679" y="168"/>
                    <a:pt x="3788" y="236"/>
                    <a:pt x="3895" y="308"/>
                  </a:cubicBezTo>
                  <a:lnTo>
                    <a:pt x="3901" y="313"/>
                  </a:lnTo>
                  <a:lnTo>
                    <a:pt x="3967" y="385"/>
                  </a:lnTo>
                  <a:lnTo>
                    <a:pt x="4076" y="449"/>
                  </a:lnTo>
                  <a:lnTo>
                    <a:pt x="4134" y="478"/>
                  </a:lnTo>
                  <a:lnTo>
                    <a:pt x="4146" y="488"/>
                  </a:lnTo>
                  <a:cubicBezTo>
                    <a:pt x="4171" y="508"/>
                    <a:pt x="4192" y="526"/>
                    <a:pt x="4209" y="544"/>
                  </a:cubicBezTo>
                  <a:cubicBezTo>
                    <a:pt x="4269" y="599"/>
                    <a:pt x="4297" y="655"/>
                    <a:pt x="4297" y="711"/>
                  </a:cubicBezTo>
                  <a:cubicBezTo>
                    <a:pt x="4297" y="766"/>
                    <a:pt x="4279" y="813"/>
                    <a:pt x="4237" y="850"/>
                  </a:cubicBezTo>
                  <a:cubicBezTo>
                    <a:pt x="4195" y="882"/>
                    <a:pt x="4163" y="943"/>
                    <a:pt x="4139" y="1026"/>
                  </a:cubicBezTo>
                  <a:cubicBezTo>
                    <a:pt x="4116" y="1110"/>
                    <a:pt x="4102" y="1226"/>
                    <a:pt x="4093" y="1379"/>
                  </a:cubicBezTo>
                  <a:cubicBezTo>
                    <a:pt x="4084" y="1527"/>
                    <a:pt x="4042" y="1843"/>
                    <a:pt x="3972" y="2316"/>
                  </a:cubicBezTo>
                  <a:cubicBezTo>
                    <a:pt x="3903" y="2789"/>
                    <a:pt x="3801" y="3110"/>
                    <a:pt x="3671" y="3277"/>
                  </a:cubicBezTo>
                  <a:cubicBezTo>
                    <a:pt x="3541" y="3444"/>
                    <a:pt x="3411" y="3527"/>
                    <a:pt x="3286" y="3527"/>
                  </a:cubicBezTo>
                  <a:cubicBezTo>
                    <a:pt x="3160" y="3527"/>
                    <a:pt x="3021" y="3323"/>
                    <a:pt x="2877" y="2915"/>
                  </a:cubicBezTo>
                  <a:cubicBezTo>
                    <a:pt x="2859" y="2850"/>
                    <a:pt x="2826" y="2803"/>
                    <a:pt x="2780" y="2785"/>
                  </a:cubicBezTo>
                  <a:cubicBezTo>
                    <a:pt x="2738" y="2762"/>
                    <a:pt x="2645" y="2748"/>
                    <a:pt x="2502" y="2748"/>
                  </a:cubicBezTo>
                  <a:cubicBezTo>
                    <a:pt x="2163" y="2748"/>
                    <a:pt x="1824" y="2785"/>
                    <a:pt x="1490" y="2859"/>
                  </a:cubicBezTo>
                  <a:cubicBezTo>
                    <a:pt x="1328" y="2891"/>
                    <a:pt x="1184" y="2905"/>
                    <a:pt x="1058" y="2905"/>
                  </a:cubicBezTo>
                  <a:cubicBezTo>
                    <a:pt x="945" y="2905"/>
                    <a:pt x="885" y="2902"/>
                    <a:pt x="878" y="2897"/>
                  </a:cubicBezTo>
                  <a:lnTo>
                    <a:pt x="878" y="2897"/>
                  </a:lnTo>
                  <a:lnTo>
                    <a:pt x="878" y="2896"/>
                  </a:lnTo>
                  <a:cubicBezTo>
                    <a:pt x="877" y="2896"/>
                    <a:pt x="877" y="2897"/>
                    <a:pt x="877" y="2897"/>
                  </a:cubicBezTo>
                  <a:lnTo>
                    <a:pt x="878" y="2897"/>
                  </a:lnTo>
                  <a:lnTo>
                    <a:pt x="879" y="2921"/>
                  </a:lnTo>
                  <a:cubicBezTo>
                    <a:pt x="886" y="3173"/>
                    <a:pt x="802" y="3300"/>
                    <a:pt x="618" y="3300"/>
                  </a:cubicBezTo>
                  <a:cubicBezTo>
                    <a:pt x="525" y="3300"/>
                    <a:pt x="446" y="3212"/>
                    <a:pt x="381" y="3035"/>
                  </a:cubicBezTo>
                  <a:cubicBezTo>
                    <a:pt x="316" y="2859"/>
                    <a:pt x="279" y="2687"/>
                    <a:pt x="265" y="2530"/>
                  </a:cubicBezTo>
                  <a:cubicBezTo>
                    <a:pt x="209" y="1499"/>
                    <a:pt x="126" y="868"/>
                    <a:pt x="19" y="646"/>
                  </a:cubicBezTo>
                  <a:lnTo>
                    <a:pt x="0" y="656"/>
                  </a:lnTo>
                  <a:lnTo>
                    <a:pt x="6" y="585"/>
                  </a:lnTo>
                  <a:lnTo>
                    <a:pt x="107" y="540"/>
                  </a:lnTo>
                  <a:lnTo>
                    <a:pt x="216" y="512"/>
                  </a:lnTo>
                  <a:lnTo>
                    <a:pt x="314" y="451"/>
                  </a:lnTo>
                  <a:lnTo>
                    <a:pt x="322" y="451"/>
                  </a:lnTo>
                  <a:cubicBezTo>
                    <a:pt x="398" y="453"/>
                    <a:pt x="458" y="471"/>
                    <a:pt x="502" y="502"/>
                  </a:cubicBezTo>
                  <a:cubicBezTo>
                    <a:pt x="1717" y="330"/>
                    <a:pt x="2534" y="182"/>
                    <a:pt x="2942" y="66"/>
                  </a:cubicBezTo>
                  <a:cubicBezTo>
                    <a:pt x="3057" y="31"/>
                    <a:pt x="3149" y="9"/>
                    <a:pt x="3218" y="1"/>
                  </a:cubicBezTo>
                  <a:lnTo>
                    <a:pt x="322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square" rtlCol="0" anchor="t">
              <a:noAutofit/>
            </a:bodyPr>
            <a:lstStyle/>
            <a:p>
              <a:pPr algn="l"/>
              <a:endParaRPr lang="zh-CN" altLang="en-US" sz="9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7173595" y="4781550"/>
            <a:ext cx="1002665" cy="921385"/>
            <a:chOff x="11297" y="7530"/>
            <a:chExt cx="1579" cy="1451"/>
          </a:xfrm>
        </p:grpSpPr>
        <p:sp>
          <p:nvSpPr>
            <p:cNvPr id="215" name="任意多边形 214"/>
            <p:cNvSpPr/>
            <p:nvPr/>
          </p:nvSpPr>
          <p:spPr>
            <a:xfrm>
              <a:off x="11446" y="7530"/>
              <a:ext cx="1138" cy="785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8" h="785">
                  <a:moveTo>
                    <a:pt x="470" y="181"/>
                  </a:moveTo>
                  <a:cubicBezTo>
                    <a:pt x="357" y="200"/>
                    <a:pt x="264" y="210"/>
                    <a:pt x="191" y="212"/>
                  </a:cubicBezTo>
                  <a:cubicBezTo>
                    <a:pt x="254" y="455"/>
                    <a:pt x="289" y="605"/>
                    <a:pt x="298" y="664"/>
                  </a:cubicBezTo>
                  <a:lnTo>
                    <a:pt x="486" y="633"/>
                  </a:lnTo>
                  <a:lnTo>
                    <a:pt x="489" y="473"/>
                  </a:lnTo>
                  <a:cubicBezTo>
                    <a:pt x="471" y="477"/>
                    <a:pt x="447" y="478"/>
                    <a:pt x="417" y="478"/>
                  </a:cubicBezTo>
                  <a:cubicBezTo>
                    <a:pt x="388" y="478"/>
                    <a:pt x="362" y="472"/>
                    <a:pt x="342" y="459"/>
                  </a:cubicBezTo>
                  <a:cubicBezTo>
                    <a:pt x="321" y="447"/>
                    <a:pt x="311" y="433"/>
                    <a:pt x="311" y="419"/>
                  </a:cubicBezTo>
                  <a:cubicBezTo>
                    <a:pt x="311" y="405"/>
                    <a:pt x="332" y="395"/>
                    <a:pt x="376" y="390"/>
                  </a:cubicBezTo>
                  <a:lnTo>
                    <a:pt x="490" y="367"/>
                  </a:lnTo>
                  <a:cubicBezTo>
                    <a:pt x="492" y="265"/>
                    <a:pt x="485" y="203"/>
                    <a:pt x="470" y="181"/>
                  </a:cubicBezTo>
                  <a:close/>
                  <a:moveTo>
                    <a:pt x="845" y="128"/>
                  </a:moveTo>
                  <a:cubicBezTo>
                    <a:pt x="823" y="128"/>
                    <a:pt x="773" y="134"/>
                    <a:pt x="694" y="145"/>
                  </a:cubicBezTo>
                  <a:cubicBezTo>
                    <a:pt x="634" y="154"/>
                    <a:pt x="594" y="158"/>
                    <a:pt x="573" y="159"/>
                  </a:cubicBezTo>
                  <a:lnTo>
                    <a:pt x="572" y="159"/>
                  </a:lnTo>
                  <a:lnTo>
                    <a:pt x="571" y="159"/>
                  </a:lnTo>
                  <a:cubicBezTo>
                    <a:pt x="567" y="159"/>
                    <a:pt x="563" y="159"/>
                    <a:pt x="558" y="159"/>
                  </a:cubicBezTo>
                  <a:cubicBezTo>
                    <a:pt x="560" y="160"/>
                    <a:pt x="564" y="160"/>
                    <a:pt x="568" y="160"/>
                  </a:cubicBezTo>
                  <a:lnTo>
                    <a:pt x="572" y="159"/>
                  </a:lnTo>
                  <a:lnTo>
                    <a:pt x="577" y="161"/>
                  </a:lnTo>
                  <a:cubicBezTo>
                    <a:pt x="587" y="163"/>
                    <a:pt x="596" y="168"/>
                    <a:pt x="604" y="176"/>
                  </a:cubicBezTo>
                  <a:cubicBezTo>
                    <a:pt x="616" y="188"/>
                    <a:pt x="622" y="201"/>
                    <a:pt x="622" y="216"/>
                  </a:cubicBezTo>
                  <a:cubicBezTo>
                    <a:pt x="622" y="230"/>
                    <a:pt x="621" y="243"/>
                    <a:pt x="618" y="256"/>
                  </a:cubicBezTo>
                  <a:cubicBezTo>
                    <a:pt x="614" y="268"/>
                    <a:pt x="610" y="297"/>
                    <a:pt x="605" y="343"/>
                  </a:cubicBezTo>
                  <a:cubicBezTo>
                    <a:pt x="644" y="331"/>
                    <a:pt x="678" y="326"/>
                    <a:pt x="707" y="326"/>
                  </a:cubicBezTo>
                  <a:cubicBezTo>
                    <a:pt x="736" y="326"/>
                    <a:pt x="758" y="330"/>
                    <a:pt x="773" y="338"/>
                  </a:cubicBezTo>
                  <a:cubicBezTo>
                    <a:pt x="788" y="347"/>
                    <a:pt x="796" y="358"/>
                    <a:pt x="796" y="371"/>
                  </a:cubicBezTo>
                  <a:cubicBezTo>
                    <a:pt x="796" y="395"/>
                    <a:pt x="770" y="415"/>
                    <a:pt x="719" y="432"/>
                  </a:cubicBezTo>
                  <a:cubicBezTo>
                    <a:pt x="668" y="449"/>
                    <a:pt x="628" y="458"/>
                    <a:pt x="601" y="460"/>
                  </a:cubicBezTo>
                  <a:lnTo>
                    <a:pt x="592" y="619"/>
                  </a:lnTo>
                  <a:cubicBezTo>
                    <a:pt x="688" y="604"/>
                    <a:pt x="753" y="599"/>
                    <a:pt x="787" y="603"/>
                  </a:cubicBezTo>
                  <a:lnTo>
                    <a:pt x="792" y="604"/>
                  </a:lnTo>
                  <a:lnTo>
                    <a:pt x="791" y="605"/>
                  </a:lnTo>
                  <a:cubicBezTo>
                    <a:pt x="791" y="606"/>
                    <a:pt x="791" y="606"/>
                    <a:pt x="791" y="606"/>
                  </a:cubicBezTo>
                  <a:cubicBezTo>
                    <a:pt x="794" y="606"/>
                    <a:pt x="795" y="605"/>
                    <a:pt x="793" y="604"/>
                  </a:cubicBezTo>
                  <a:lnTo>
                    <a:pt x="792" y="604"/>
                  </a:lnTo>
                  <a:lnTo>
                    <a:pt x="792" y="604"/>
                  </a:lnTo>
                  <a:cubicBezTo>
                    <a:pt x="795" y="598"/>
                    <a:pt x="803" y="579"/>
                    <a:pt x="815" y="547"/>
                  </a:cubicBezTo>
                  <a:cubicBezTo>
                    <a:pt x="831" y="507"/>
                    <a:pt x="847" y="443"/>
                    <a:pt x="864" y="353"/>
                  </a:cubicBezTo>
                  <a:cubicBezTo>
                    <a:pt x="882" y="263"/>
                    <a:pt x="890" y="205"/>
                    <a:pt x="890" y="179"/>
                  </a:cubicBezTo>
                  <a:cubicBezTo>
                    <a:pt x="890" y="152"/>
                    <a:pt x="888" y="137"/>
                    <a:pt x="884" y="134"/>
                  </a:cubicBezTo>
                  <a:cubicBezTo>
                    <a:pt x="881" y="130"/>
                    <a:pt x="868" y="128"/>
                    <a:pt x="845" y="128"/>
                  </a:cubicBezTo>
                  <a:close/>
                  <a:moveTo>
                    <a:pt x="932" y="0"/>
                  </a:moveTo>
                  <a:cubicBezTo>
                    <a:pt x="951" y="0"/>
                    <a:pt x="990" y="15"/>
                    <a:pt x="1049" y="46"/>
                  </a:cubicBezTo>
                  <a:cubicBezTo>
                    <a:pt x="1109" y="77"/>
                    <a:pt x="1138" y="108"/>
                    <a:pt x="1138" y="138"/>
                  </a:cubicBezTo>
                  <a:cubicBezTo>
                    <a:pt x="1138" y="153"/>
                    <a:pt x="1131" y="167"/>
                    <a:pt x="1117" y="179"/>
                  </a:cubicBezTo>
                  <a:cubicBezTo>
                    <a:pt x="1087" y="207"/>
                    <a:pt x="1061" y="247"/>
                    <a:pt x="1040" y="297"/>
                  </a:cubicBezTo>
                  <a:cubicBezTo>
                    <a:pt x="1019" y="348"/>
                    <a:pt x="998" y="413"/>
                    <a:pt x="977" y="492"/>
                  </a:cubicBezTo>
                  <a:cubicBezTo>
                    <a:pt x="955" y="572"/>
                    <a:pt x="930" y="635"/>
                    <a:pt x="900" y="681"/>
                  </a:cubicBezTo>
                  <a:cubicBezTo>
                    <a:pt x="871" y="726"/>
                    <a:pt x="845" y="749"/>
                    <a:pt x="823" y="749"/>
                  </a:cubicBezTo>
                  <a:cubicBezTo>
                    <a:pt x="802" y="749"/>
                    <a:pt x="789" y="734"/>
                    <a:pt x="781" y="703"/>
                  </a:cubicBezTo>
                  <a:cubicBezTo>
                    <a:pt x="780" y="697"/>
                    <a:pt x="761" y="695"/>
                    <a:pt x="725" y="695"/>
                  </a:cubicBezTo>
                  <a:cubicBezTo>
                    <a:pt x="697" y="695"/>
                    <a:pt x="669" y="697"/>
                    <a:pt x="641" y="703"/>
                  </a:cubicBezTo>
                  <a:cubicBezTo>
                    <a:pt x="539" y="722"/>
                    <a:pt x="428" y="737"/>
                    <a:pt x="306" y="746"/>
                  </a:cubicBezTo>
                  <a:cubicBezTo>
                    <a:pt x="309" y="772"/>
                    <a:pt x="294" y="785"/>
                    <a:pt x="262" y="785"/>
                  </a:cubicBezTo>
                  <a:cubicBezTo>
                    <a:pt x="229" y="785"/>
                    <a:pt x="202" y="733"/>
                    <a:pt x="182" y="630"/>
                  </a:cubicBezTo>
                  <a:cubicBezTo>
                    <a:pt x="159" y="520"/>
                    <a:pt x="132" y="427"/>
                    <a:pt x="102" y="350"/>
                  </a:cubicBezTo>
                  <a:cubicBezTo>
                    <a:pt x="72" y="274"/>
                    <a:pt x="45" y="225"/>
                    <a:pt x="20" y="203"/>
                  </a:cubicBezTo>
                  <a:cubicBezTo>
                    <a:pt x="7" y="190"/>
                    <a:pt x="0" y="176"/>
                    <a:pt x="0" y="162"/>
                  </a:cubicBezTo>
                  <a:cubicBezTo>
                    <a:pt x="0" y="134"/>
                    <a:pt x="16" y="120"/>
                    <a:pt x="47" y="120"/>
                  </a:cubicBezTo>
                  <a:cubicBezTo>
                    <a:pt x="79" y="120"/>
                    <a:pt x="112" y="125"/>
                    <a:pt x="147" y="136"/>
                  </a:cubicBezTo>
                  <a:cubicBezTo>
                    <a:pt x="490" y="94"/>
                    <a:pt x="726" y="54"/>
                    <a:pt x="855" y="15"/>
                  </a:cubicBezTo>
                  <a:cubicBezTo>
                    <a:pt x="886" y="5"/>
                    <a:pt x="912" y="0"/>
                    <a:pt x="93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12498" y="8275"/>
              <a:ext cx="378" cy="268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268">
                  <a:moveTo>
                    <a:pt x="49" y="0"/>
                  </a:moveTo>
                  <a:cubicBezTo>
                    <a:pt x="101" y="0"/>
                    <a:pt x="156" y="7"/>
                    <a:pt x="216" y="21"/>
                  </a:cubicBezTo>
                  <a:cubicBezTo>
                    <a:pt x="277" y="35"/>
                    <a:pt x="319" y="61"/>
                    <a:pt x="342" y="99"/>
                  </a:cubicBezTo>
                  <a:cubicBezTo>
                    <a:pt x="366" y="136"/>
                    <a:pt x="378" y="171"/>
                    <a:pt x="378" y="202"/>
                  </a:cubicBezTo>
                  <a:cubicBezTo>
                    <a:pt x="378" y="246"/>
                    <a:pt x="358" y="268"/>
                    <a:pt x="318" y="268"/>
                  </a:cubicBezTo>
                  <a:cubicBezTo>
                    <a:pt x="297" y="268"/>
                    <a:pt x="270" y="258"/>
                    <a:pt x="239" y="239"/>
                  </a:cubicBezTo>
                  <a:cubicBezTo>
                    <a:pt x="208" y="219"/>
                    <a:pt x="166" y="188"/>
                    <a:pt x="112" y="145"/>
                  </a:cubicBezTo>
                  <a:cubicBezTo>
                    <a:pt x="58" y="101"/>
                    <a:pt x="26" y="74"/>
                    <a:pt x="16" y="64"/>
                  </a:cubicBezTo>
                  <a:cubicBezTo>
                    <a:pt x="5" y="53"/>
                    <a:pt x="0" y="40"/>
                    <a:pt x="0" y="24"/>
                  </a:cubicBezTo>
                  <a:cubicBezTo>
                    <a:pt x="0" y="8"/>
                    <a:pt x="16" y="0"/>
                    <a:pt x="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11911" y="8369"/>
              <a:ext cx="295" cy="236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236">
                  <a:moveTo>
                    <a:pt x="47" y="0"/>
                  </a:moveTo>
                  <a:cubicBezTo>
                    <a:pt x="77" y="0"/>
                    <a:pt x="114" y="6"/>
                    <a:pt x="158" y="17"/>
                  </a:cubicBezTo>
                  <a:cubicBezTo>
                    <a:pt x="202" y="29"/>
                    <a:pt x="236" y="48"/>
                    <a:pt x="260" y="75"/>
                  </a:cubicBezTo>
                  <a:cubicBezTo>
                    <a:pt x="283" y="102"/>
                    <a:pt x="295" y="129"/>
                    <a:pt x="295" y="155"/>
                  </a:cubicBezTo>
                  <a:cubicBezTo>
                    <a:pt x="295" y="181"/>
                    <a:pt x="289" y="201"/>
                    <a:pt x="277" y="215"/>
                  </a:cubicBezTo>
                  <a:cubicBezTo>
                    <a:pt x="264" y="229"/>
                    <a:pt x="248" y="236"/>
                    <a:pt x="228" y="236"/>
                  </a:cubicBezTo>
                  <a:cubicBezTo>
                    <a:pt x="196" y="236"/>
                    <a:pt x="150" y="207"/>
                    <a:pt x="90" y="148"/>
                  </a:cubicBezTo>
                  <a:cubicBezTo>
                    <a:pt x="30" y="90"/>
                    <a:pt x="0" y="51"/>
                    <a:pt x="0" y="31"/>
                  </a:cubicBezTo>
                  <a:cubicBezTo>
                    <a:pt x="0" y="10"/>
                    <a:pt x="16" y="0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11297" y="8386"/>
              <a:ext cx="216" cy="452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452">
                  <a:moveTo>
                    <a:pt x="153" y="0"/>
                  </a:moveTo>
                  <a:cubicBezTo>
                    <a:pt x="174" y="0"/>
                    <a:pt x="190" y="18"/>
                    <a:pt x="200" y="54"/>
                  </a:cubicBezTo>
                  <a:cubicBezTo>
                    <a:pt x="211" y="90"/>
                    <a:pt x="216" y="122"/>
                    <a:pt x="216" y="152"/>
                  </a:cubicBezTo>
                  <a:cubicBezTo>
                    <a:pt x="216" y="182"/>
                    <a:pt x="206" y="225"/>
                    <a:pt x="187" y="281"/>
                  </a:cubicBezTo>
                  <a:cubicBezTo>
                    <a:pt x="167" y="337"/>
                    <a:pt x="146" y="379"/>
                    <a:pt x="124" y="408"/>
                  </a:cubicBezTo>
                  <a:cubicBezTo>
                    <a:pt x="102" y="438"/>
                    <a:pt x="80" y="452"/>
                    <a:pt x="58" y="452"/>
                  </a:cubicBezTo>
                  <a:cubicBezTo>
                    <a:pt x="36" y="452"/>
                    <a:pt x="21" y="438"/>
                    <a:pt x="13" y="410"/>
                  </a:cubicBezTo>
                  <a:cubicBezTo>
                    <a:pt x="4" y="381"/>
                    <a:pt x="0" y="353"/>
                    <a:pt x="0" y="326"/>
                  </a:cubicBezTo>
                  <a:cubicBezTo>
                    <a:pt x="0" y="275"/>
                    <a:pt x="14" y="231"/>
                    <a:pt x="42" y="194"/>
                  </a:cubicBezTo>
                  <a:cubicBezTo>
                    <a:pt x="53" y="180"/>
                    <a:pt x="78" y="125"/>
                    <a:pt x="118" y="27"/>
                  </a:cubicBezTo>
                  <a:cubicBezTo>
                    <a:pt x="127" y="9"/>
                    <a:pt x="138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11615" y="8437"/>
              <a:ext cx="1123" cy="544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3" h="544">
                  <a:moveTo>
                    <a:pt x="26" y="0"/>
                  </a:moveTo>
                  <a:cubicBezTo>
                    <a:pt x="43" y="0"/>
                    <a:pt x="60" y="11"/>
                    <a:pt x="78" y="34"/>
                  </a:cubicBezTo>
                  <a:cubicBezTo>
                    <a:pt x="95" y="57"/>
                    <a:pt x="108" y="77"/>
                    <a:pt x="114" y="95"/>
                  </a:cubicBezTo>
                  <a:cubicBezTo>
                    <a:pt x="156" y="194"/>
                    <a:pt x="214" y="268"/>
                    <a:pt x="288" y="317"/>
                  </a:cubicBezTo>
                  <a:cubicBezTo>
                    <a:pt x="362" y="365"/>
                    <a:pt x="462" y="390"/>
                    <a:pt x="587" y="390"/>
                  </a:cubicBezTo>
                  <a:cubicBezTo>
                    <a:pt x="646" y="390"/>
                    <a:pt x="701" y="385"/>
                    <a:pt x="752" y="374"/>
                  </a:cubicBezTo>
                  <a:cubicBezTo>
                    <a:pt x="803" y="364"/>
                    <a:pt x="833" y="356"/>
                    <a:pt x="841" y="349"/>
                  </a:cubicBezTo>
                  <a:cubicBezTo>
                    <a:pt x="849" y="343"/>
                    <a:pt x="853" y="335"/>
                    <a:pt x="853" y="326"/>
                  </a:cubicBezTo>
                  <a:cubicBezTo>
                    <a:pt x="853" y="317"/>
                    <a:pt x="849" y="304"/>
                    <a:pt x="843" y="287"/>
                  </a:cubicBezTo>
                  <a:lnTo>
                    <a:pt x="784" y="133"/>
                  </a:lnTo>
                  <a:cubicBezTo>
                    <a:pt x="773" y="105"/>
                    <a:pt x="768" y="84"/>
                    <a:pt x="768" y="72"/>
                  </a:cubicBezTo>
                  <a:cubicBezTo>
                    <a:pt x="768" y="59"/>
                    <a:pt x="775" y="53"/>
                    <a:pt x="789" y="53"/>
                  </a:cubicBezTo>
                  <a:cubicBezTo>
                    <a:pt x="802" y="53"/>
                    <a:pt x="820" y="68"/>
                    <a:pt x="843" y="98"/>
                  </a:cubicBezTo>
                  <a:cubicBezTo>
                    <a:pt x="939" y="209"/>
                    <a:pt x="1022" y="287"/>
                    <a:pt x="1092" y="331"/>
                  </a:cubicBezTo>
                  <a:cubicBezTo>
                    <a:pt x="1113" y="343"/>
                    <a:pt x="1123" y="358"/>
                    <a:pt x="1123" y="377"/>
                  </a:cubicBezTo>
                  <a:cubicBezTo>
                    <a:pt x="1123" y="414"/>
                    <a:pt x="1071" y="452"/>
                    <a:pt x="968" y="489"/>
                  </a:cubicBezTo>
                  <a:cubicBezTo>
                    <a:pt x="865" y="526"/>
                    <a:pt x="760" y="544"/>
                    <a:pt x="653" y="544"/>
                  </a:cubicBezTo>
                  <a:cubicBezTo>
                    <a:pt x="595" y="544"/>
                    <a:pt x="516" y="533"/>
                    <a:pt x="416" y="511"/>
                  </a:cubicBezTo>
                  <a:cubicBezTo>
                    <a:pt x="316" y="490"/>
                    <a:pt x="235" y="445"/>
                    <a:pt x="172" y="377"/>
                  </a:cubicBezTo>
                  <a:cubicBezTo>
                    <a:pt x="109" y="308"/>
                    <a:pt x="65" y="242"/>
                    <a:pt x="39" y="176"/>
                  </a:cubicBezTo>
                  <a:cubicBezTo>
                    <a:pt x="13" y="111"/>
                    <a:pt x="0" y="65"/>
                    <a:pt x="0" y="39"/>
                  </a:cubicBezTo>
                  <a:cubicBezTo>
                    <a:pt x="0" y="13"/>
                    <a:pt x="9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10142220" y="2076450"/>
            <a:ext cx="1135380" cy="1047115"/>
            <a:chOff x="15972" y="3270"/>
            <a:chExt cx="1788" cy="1649"/>
          </a:xfrm>
        </p:grpSpPr>
        <p:sp>
          <p:nvSpPr>
            <p:cNvPr id="221" name="任意多边形 220"/>
            <p:cNvSpPr/>
            <p:nvPr/>
          </p:nvSpPr>
          <p:spPr>
            <a:xfrm>
              <a:off x="15972" y="3310"/>
              <a:ext cx="805" cy="1517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5" h="1517">
                  <a:moveTo>
                    <a:pt x="452" y="0"/>
                  </a:moveTo>
                  <a:cubicBezTo>
                    <a:pt x="474" y="0"/>
                    <a:pt x="508" y="12"/>
                    <a:pt x="555" y="35"/>
                  </a:cubicBezTo>
                  <a:cubicBezTo>
                    <a:pt x="601" y="58"/>
                    <a:pt x="624" y="80"/>
                    <a:pt x="624" y="102"/>
                  </a:cubicBezTo>
                  <a:cubicBezTo>
                    <a:pt x="624" y="123"/>
                    <a:pt x="617" y="144"/>
                    <a:pt x="604" y="165"/>
                  </a:cubicBezTo>
                  <a:cubicBezTo>
                    <a:pt x="590" y="186"/>
                    <a:pt x="548" y="258"/>
                    <a:pt x="478" y="380"/>
                  </a:cubicBezTo>
                  <a:cubicBezTo>
                    <a:pt x="508" y="367"/>
                    <a:pt x="544" y="352"/>
                    <a:pt x="586" y="335"/>
                  </a:cubicBezTo>
                  <a:cubicBezTo>
                    <a:pt x="628" y="317"/>
                    <a:pt x="665" y="309"/>
                    <a:pt x="697" y="309"/>
                  </a:cubicBezTo>
                  <a:cubicBezTo>
                    <a:pt x="729" y="309"/>
                    <a:pt x="755" y="315"/>
                    <a:pt x="775" y="327"/>
                  </a:cubicBezTo>
                  <a:cubicBezTo>
                    <a:pt x="795" y="340"/>
                    <a:pt x="805" y="354"/>
                    <a:pt x="805" y="370"/>
                  </a:cubicBezTo>
                  <a:cubicBezTo>
                    <a:pt x="805" y="386"/>
                    <a:pt x="796" y="398"/>
                    <a:pt x="778" y="406"/>
                  </a:cubicBezTo>
                  <a:cubicBezTo>
                    <a:pt x="760" y="414"/>
                    <a:pt x="711" y="427"/>
                    <a:pt x="630" y="445"/>
                  </a:cubicBezTo>
                  <a:cubicBezTo>
                    <a:pt x="549" y="464"/>
                    <a:pt x="487" y="471"/>
                    <a:pt x="445" y="467"/>
                  </a:cubicBezTo>
                  <a:cubicBezTo>
                    <a:pt x="403" y="547"/>
                    <a:pt x="357" y="612"/>
                    <a:pt x="306" y="662"/>
                  </a:cubicBezTo>
                  <a:cubicBezTo>
                    <a:pt x="364" y="650"/>
                    <a:pt x="444" y="628"/>
                    <a:pt x="547" y="597"/>
                  </a:cubicBezTo>
                  <a:cubicBezTo>
                    <a:pt x="579" y="588"/>
                    <a:pt x="611" y="583"/>
                    <a:pt x="643" y="583"/>
                  </a:cubicBezTo>
                  <a:cubicBezTo>
                    <a:pt x="675" y="583"/>
                    <a:pt x="701" y="588"/>
                    <a:pt x="722" y="596"/>
                  </a:cubicBezTo>
                  <a:cubicBezTo>
                    <a:pt x="742" y="605"/>
                    <a:pt x="752" y="618"/>
                    <a:pt x="752" y="636"/>
                  </a:cubicBezTo>
                  <a:cubicBezTo>
                    <a:pt x="752" y="654"/>
                    <a:pt x="726" y="671"/>
                    <a:pt x="674" y="688"/>
                  </a:cubicBezTo>
                  <a:cubicBezTo>
                    <a:pt x="628" y="703"/>
                    <a:pt x="580" y="714"/>
                    <a:pt x="528" y="721"/>
                  </a:cubicBezTo>
                  <a:lnTo>
                    <a:pt x="523" y="721"/>
                  </a:lnTo>
                  <a:lnTo>
                    <a:pt x="521" y="721"/>
                  </a:lnTo>
                  <a:cubicBezTo>
                    <a:pt x="516" y="721"/>
                    <a:pt x="511" y="722"/>
                    <a:pt x="506" y="724"/>
                  </a:cubicBezTo>
                  <a:lnTo>
                    <a:pt x="523" y="721"/>
                  </a:lnTo>
                  <a:lnTo>
                    <a:pt x="526" y="722"/>
                  </a:lnTo>
                  <a:cubicBezTo>
                    <a:pt x="533" y="723"/>
                    <a:pt x="540" y="727"/>
                    <a:pt x="546" y="732"/>
                  </a:cubicBezTo>
                  <a:cubicBezTo>
                    <a:pt x="559" y="743"/>
                    <a:pt x="566" y="755"/>
                    <a:pt x="566" y="767"/>
                  </a:cubicBezTo>
                  <a:cubicBezTo>
                    <a:pt x="566" y="779"/>
                    <a:pt x="563" y="795"/>
                    <a:pt x="556" y="815"/>
                  </a:cubicBezTo>
                  <a:cubicBezTo>
                    <a:pt x="550" y="834"/>
                    <a:pt x="544" y="861"/>
                    <a:pt x="540" y="896"/>
                  </a:cubicBezTo>
                  <a:cubicBezTo>
                    <a:pt x="550" y="890"/>
                    <a:pt x="562" y="884"/>
                    <a:pt x="576" y="879"/>
                  </a:cubicBezTo>
                  <a:cubicBezTo>
                    <a:pt x="589" y="873"/>
                    <a:pt x="606" y="868"/>
                    <a:pt x="628" y="865"/>
                  </a:cubicBezTo>
                  <a:cubicBezTo>
                    <a:pt x="649" y="862"/>
                    <a:pt x="665" y="860"/>
                    <a:pt x="677" y="860"/>
                  </a:cubicBezTo>
                  <a:cubicBezTo>
                    <a:pt x="688" y="860"/>
                    <a:pt x="703" y="865"/>
                    <a:pt x="723" y="875"/>
                  </a:cubicBezTo>
                  <a:cubicBezTo>
                    <a:pt x="742" y="886"/>
                    <a:pt x="752" y="900"/>
                    <a:pt x="752" y="919"/>
                  </a:cubicBezTo>
                  <a:cubicBezTo>
                    <a:pt x="752" y="939"/>
                    <a:pt x="739" y="954"/>
                    <a:pt x="712" y="964"/>
                  </a:cubicBezTo>
                  <a:cubicBezTo>
                    <a:pt x="686" y="975"/>
                    <a:pt x="625" y="990"/>
                    <a:pt x="531" y="1011"/>
                  </a:cubicBezTo>
                  <a:lnTo>
                    <a:pt x="521" y="1255"/>
                  </a:lnTo>
                  <a:cubicBezTo>
                    <a:pt x="612" y="1203"/>
                    <a:pt x="670" y="1169"/>
                    <a:pt x="696" y="1156"/>
                  </a:cubicBezTo>
                  <a:cubicBezTo>
                    <a:pt x="722" y="1142"/>
                    <a:pt x="745" y="1135"/>
                    <a:pt x="763" y="1135"/>
                  </a:cubicBezTo>
                  <a:cubicBezTo>
                    <a:pt x="781" y="1135"/>
                    <a:pt x="790" y="1143"/>
                    <a:pt x="790" y="1159"/>
                  </a:cubicBezTo>
                  <a:cubicBezTo>
                    <a:pt x="790" y="1175"/>
                    <a:pt x="768" y="1194"/>
                    <a:pt x="723" y="1216"/>
                  </a:cubicBezTo>
                  <a:cubicBezTo>
                    <a:pt x="608" y="1322"/>
                    <a:pt x="527" y="1396"/>
                    <a:pt x="479" y="1441"/>
                  </a:cubicBezTo>
                  <a:cubicBezTo>
                    <a:pt x="439" y="1492"/>
                    <a:pt x="408" y="1517"/>
                    <a:pt x="386" y="1517"/>
                  </a:cubicBezTo>
                  <a:cubicBezTo>
                    <a:pt x="364" y="1517"/>
                    <a:pt x="348" y="1502"/>
                    <a:pt x="338" y="1472"/>
                  </a:cubicBezTo>
                  <a:cubicBezTo>
                    <a:pt x="327" y="1442"/>
                    <a:pt x="322" y="1414"/>
                    <a:pt x="322" y="1388"/>
                  </a:cubicBezTo>
                  <a:cubicBezTo>
                    <a:pt x="322" y="1363"/>
                    <a:pt x="341" y="1329"/>
                    <a:pt x="378" y="1287"/>
                  </a:cubicBezTo>
                  <a:cubicBezTo>
                    <a:pt x="393" y="1272"/>
                    <a:pt x="404" y="1242"/>
                    <a:pt x="411" y="1198"/>
                  </a:cubicBezTo>
                  <a:cubicBezTo>
                    <a:pt x="418" y="1153"/>
                    <a:pt x="424" y="1097"/>
                    <a:pt x="427" y="1030"/>
                  </a:cubicBezTo>
                  <a:cubicBezTo>
                    <a:pt x="375" y="1045"/>
                    <a:pt x="336" y="1052"/>
                    <a:pt x="309" y="1052"/>
                  </a:cubicBezTo>
                  <a:cubicBezTo>
                    <a:pt x="282" y="1052"/>
                    <a:pt x="257" y="1048"/>
                    <a:pt x="232" y="1038"/>
                  </a:cubicBezTo>
                  <a:cubicBezTo>
                    <a:pt x="208" y="1029"/>
                    <a:pt x="196" y="1014"/>
                    <a:pt x="196" y="994"/>
                  </a:cubicBezTo>
                  <a:cubicBezTo>
                    <a:pt x="196" y="973"/>
                    <a:pt x="213" y="960"/>
                    <a:pt x="248" y="954"/>
                  </a:cubicBezTo>
                  <a:lnTo>
                    <a:pt x="432" y="918"/>
                  </a:lnTo>
                  <a:cubicBezTo>
                    <a:pt x="435" y="835"/>
                    <a:pt x="429" y="775"/>
                    <a:pt x="413" y="740"/>
                  </a:cubicBezTo>
                  <a:cubicBezTo>
                    <a:pt x="372" y="744"/>
                    <a:pt x="328" y="734"/>
                    <a:pt x="284" y="712"/>
                  </a:cubicBezTo>
                  <a:cubicBezTo>
                    <a:pt x="252" y="758"/>
                    <a:pt x="207" y="808"/>
                    <a:pt x="148" y="864"/>
                  </a:cubicBezTo>
                  <a:cubicBezTo>
                    <a:pt x="90" y="919"/>
                    <a:pt x="50" y="947"/>
                    <a:pt x="27" y="947"/>
                  </a:cubicBezTo>
                  <a:cubicBezTo>
                    <a:pt x="9" y="947"/>
                    <a:pt x="0" y="939"/>
                    <a:pt x="0" y="924"/>
                  </a:cubicBezTo>
                  <a:cubicBezTo>
                    <a:pt x="0" y="908"/>
                    <a:pt x="9" y="889"/>
                    <a:pt x="28" y="868"/>
                  </a:cubicBezTo>
                  <a:cubicBezTo>
                    <a:pt x="126" y="760"/>
                    <a:pt x="217" y="628"/>
                    <a:pt x="302" y="471"/>
                  </a:cubicBezTo>
                  <a:cubicBezTo>
                    <a:pt x="387" y="314"/>
                    <a:pt x="429" y="195"/>
                    <a:pt x="429" y="113"/>
                  </a:cubicBezTo>
                  <a:cubicBezTo>
                    <a:pt x="429" y="100"/>
                    <a:pt x="428" y="88"/>
                    <a:pt x="424" y="75"/>
                  </a:cubicBezTo>
                  <a:cubicBezTo>
                    <a:pt x="421" y="63"/>
                    <a:pt x="420" y="47"/>
                    <a:pt x="420" y="28"/>
                  </a:cubicBezTo>
                  <a:cubicBezTo>
                    <a:pt x="420" y="9"/>
                    <a:pt x="431" y="0"/>
                    <a:pt x="452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16648" y="3270"/>
              <a:ext cx="1112" cy="887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2" h="887">
                  <a:moveTo>
                    <a:pt x="593" y="520"/>
                  </a:moveTo>
                  <a:cubicBezTo>
                    <a:pt x="530" y="528"/>
                    <a:pt x="473" y="539"/>
                    <a:pt x="421" y="550"/>
                  </a:cubicBezTo>
                  <a:lnTo>
                    <a:pt x="421" y="736"/>
                  </a:lnTo>
                  <a:cubicBezTo>
                    <a:pt x="510" y="720"/>
                    <a:pt x="558" y="711"/>
                    <a:pt x="565" y="709"/>
                  </a:cubicBezTo>
                  <a:lnTo>
                    <a:pt x="593" y="520"/>
                  </a:lnTo>
                  <a:close/>
                  <a:moveTo>
                    <a:pt x="612" y="0"/>
                  </a:moveTo>
                  <a:cubicBezTo>
                    <a:pt x="634" y="0"/>
                    <a:pt x="670" y="13"/>
                    <a:pt x="720" y="38"/>
                  </a:cubicBezTo>
                  <a:cubicBezTo>
                    <a:pt x="770" y="63"/>
                    <a:pt x="796" y="85"/>
                    <a:pt x="796" y="103"/>
                  </a:cubicBezTo>
                  <a:cubicBezTo>
                    <a:pt x="796" y="122"/>
                    <a:pt x="790" y="141"/>
                    <a:pt x="779" y="162"/>
                  </a:cubicBezTo>
                  <a:cubicBezTo>
                    <a:pt x="768" y="185"/>
                    <a:pt x="749" y="263"/>
                    <a:pt x="722" y="395"/>
                  </a:cubicBezTo>
                  <a:cubicBezTo>
                    <a:pt x="757" y="384"/>
                    <a:pt x="785" y="378"/>
                    <a:pt x="809" y="378"/>
                  </a:cubicBezTo>
                  <a:cubicBezTo>
                    <a:pt x="833" y="378"/>
                    <a:pt x="855" y="384"/>
                    <a:pt x="875" y="395"/>
                  </a:cubicBezTo>
                  <a:cubicBezTo>
                    <a:pt x="895" y="405"/>
                    <a:pt x="905" y="421"/>
                    <a:pt x="905" y="441"/>
                  </a:cubicBezTo>
                  <a:cubicBezTo>
                    <a:pt x="905" y="461"/>
                    <a:pt x="895" y="476"/>
                    <a:pt x="876" y="485"/>
                  </a:cubicBezTo>
                  <a:cubicBezTo>
                    <a:pt x="856" y="494"/>
                    <a:pt x="825" y="500"/>
                    <a:pt x="781" y="504"/>
                  </a:cubicBezTo>
                  <a:cubicBezTo>
                    <a:pt x="738" y="507"/>
                    <a:pt x="711" y="509"/>
                    <a:pt x="702" y="510"/>
                  </a:cubicBezTo>
                  <a:lnTo>
                    <a:pt x="666" y="694"/>
                  </a:lnTo>
                  <a:cubicBezTo>
                    <a:pt x="797" y="663"/>
                    <a:pt x="887" y="647"/>
                    <a:pt x="936" y="647"/>
                  </a:cubicBezTo>
                  <a:cubicBezTo>
                    <a:pt x="984" y="647"/>
                    <a:pt x="1026" y="658"/>
                    <a:pt x="1060" y="679"/>
                  </a:cubicBezTo>
                  <a:cubicBezTo>
                    <a:pt x="1095" y="700"/>
                    <a:pt x="1112" y="723"/>
                    <a:pt x="1112" y="747"/>
                  </a:cubicBezTo>
                  <a:cubicBezTo>
                    <a:pt x="1112" y="785"/>
                    <a:pt x="1081" y="804"/>
                    <a:pt x="1018" y="804"/>
                  </a:cubicBezTo>
                  <a:cubicBezTo>
                    <a:pt x="1007" y="804"/>
                    <a:pt x="987" y="802"/>
                    <a:pt x="960" y="799"/>
                  </a:cubicBezTo>
                  <a:cubicBezTo>
                    <a:pt x="933" y="796"/>
                    <a:pt x="899" y="795"/>
                    <a:pt x="858" y="795"/>
                  </a:cubicBezTo>
                  <a:cubicBezTo>
                    <a:pt x="804" y="795"/>
                    <a:pt x="700" y="802"/>
                    <a:pt x="547" y="816"/>
                  </a:cubicBezTo>
                  <a:cubicBezTo>
                    <a:pt x="394" y="830"/>
                    <a:pt x="256" y="853"/>
                    <a:pt x="133" y="885"/>
                  </a:cubicBezTo>
                  <a:cubicBezTo>
                    <a:pt x="124" y="886"/>
                    <a:pt x="113" y="887"/>
                    <a:pt x="99" y="887"/>
                  </a:cubicBezTo>
                  <a:cubicBezTo>
                    <a:pt x="84" y="887"/>
                    <a:pt x="64" y="879"/>
                    <a:pt x="39" y="864"/>
                  </a:cubicBezTo>
                  <a:cubicBezTo>
                    <a:pt x="13" y="849"/>
                    <a:pt x="0" y="833"/>
                    <a:pt x="0" y="816"/>
                  </a:cubicBezTo>
                  <a:cubicBezTo>
                    <a:pt x="0" y="800"/>
                    <a:pt x="17" y="789"/>
                    <a:pt x="51" y="784"/>
                  </a:cubicBezTo>
                  <a:lnTo>
                    <a:pt x="316" y="748"/>
                  </a:lnTo>
                  <a:lnTo>
                    <a:pt x="308" y="567"/>
                  </a:lnTo>
                  <a:cubicBezTo>
                    <a:pt x="287" y="573"/>
                    <a:pt x="264" y="576"/>
                    <a:pt x="240" y="576"/>
                  </a:cubicBezTo>
                  <a:cubicBezTo>
                    <a:pt x="216" y="576"/>
                    <a:pt x="193" y="573"/>
                    <a:pt x="170" y="566"/>
                  </a:cubicBezTo>
                  <a:cubicBezTo>
                    <a:pt x="147" y="560"/>
                    <a:pt x="136" y="547"/>
                    <a:pt x="136" y="527"/>
                  </a:cubicBezTo>
                  <a:cubicBezTo>
                    <a:pt x="136" y="503"/>
                    <a:pt x="154" y="489"/>
                    <a:pt x="190" y="486"/>
                  </a:cubicBezTo>
                  <a:cubicBezTo>
                    <a:pt x="201" y="485"/>
                    <a:pt x="239" y="480"/>
                    <a:pt x="303" y="471"/>
                  </a:cubicBezTo>
                  <a:cubicBezTo>
                    <a:pt x="299" y="358"/>
                    <a:pt x="287" y="284"/>
                    <a:pt x="265" y="249"/>
                  </a:cubicBezTo>
                  <a:cubicBezTo>
                    <a:pt x="245" y="217"/>
                    <a:pt x="235" y="191"/>
                    <a:pt x="235" y="170"/>
                  </a:cubicBezTo>
                  <a:cubicBezTo>
                    <a:pt x="235" y="150"/>
                    <a:pt x="247" y="139"/>
                    <a:pt x="269" y="139"/>
                  </a:cubicBezTo>
                  <a:cubicBezTo>
                    <a:pt x="292" y="139"/>
                    <a:pt x="327" y="150"/>
                    <a:pt x="373" y="170"/>
                  </a:cubicBezTo>
                  <a:cubicBezTo>
                    <a:pt x="420" y="191"/>
                    <a:pt x="444" y="216"/>
                    <a:pt x="444" y="247"/>
                  </a:cubicBezTo>
                  <a:cubicBezTo>
                    <a:pt x="444" y="257"/>
                    <a:pt x="442" y="269"/>
                    <a:pt x="438" y="282"/>
                  </a:cubicBezTo>
                  <a:cubicBezTo>
                    <a:pt x="429" y="316"/>
                    <a:pt x="423" y="374"/>
                    <a:pt x="421" y="455"/>
                  </a:cubicBezTo>
                  <a:cubicBezTo>
                    <a:pt x="465" y="445"/>
                    <a:pt x="526" y="432"/>
                    <a:pt x="603" y="416"/>
                  </a:cubicBezTo>
                  <a:cubicBezTo>
                    <a:pt x="608" y="361"/>
                    <a:pt x="610" y="300"/>
                    <a:pt x="610" y="232"/>
                  </a:cubicBezTo>
                  <a:cubicBezTo>
                    <a:pt x="610" y="164"/>
                    <a:pt x="605" y="119"/>
                    <a:pt x="595" y="96"/>
                  </a:cubicBezTo>
                  <a:cubicBezTo>
                    <a:pt x="585" y="73"/>
                    <a:pt x="580" y="51"/>
                    <a:pt x="580" y="30"/>
                  </a:cubicBezTo>
                  <a:cubicBezTo>
                    <a:pt x="580" y="10"/>
                    <a:pt x="590" y="0"/>
                    <a:pt x="6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16838" y="4147"/>
              <a:ext cx="669" cy="772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772">
                  <a:moveTo>
                    <a:pt x="405" y="121"/>
                  </a:moveTo>
                  <a:cubicBezTo>
                    <a:pt x="378" y="121"/>
                    <a:pt x="292" y="132"/>
                    <a:pt x="148" y="154"/>
                  </a:cubicBezTo>
                  <a:cubicBezTo>
                    <a:pt x="151" y="223"/>
                    <a:pt x="152" y="265"/>
                    <a:pt x="152" y="280"/>
                  </a:cubicBezTo>
                  <a:cubicBezTo>
                    <a:pt x="237" y="250"/>
                    <a:pt x="294" y="235"/>
                    <a:pt x="322" y="235"/>
                  </a:cubicBezTo>
                  <a:cubicBezTo>
                    <a:pt x="350" y="235"/>
                    <a:pt x="374" y="240"/>
                    <a:pt x="395" y="250"/>
                  </a:cubicBezTo>
                  <a:cubicBezTo>
                    <a:pt x="416" y="260"/>
                    <a:pt x="427" y="273"/>
                    <a:pt x="427" y="289"/>
                  </a:cubicBezTo>
                  <a:cubicBezTo>
                    <a:pt x="427" y="304"/>
                    <a:pt x="419" y="317"/>
                    <a:pt x="403" y="325"/>
                  </a:cubicBezTo>
                  <a:cubicBezTo>
                    <a:pt x="387" y="334"/>
                    <a:pt x="350" y="343"/>
                    <a:pt x="291" y="353"/>
                  </a:cubicBezTo>
                  <a:cubicBezTo>
                    <a:pt x="232" y="363"/>
                    <a:pt x="186" y="365"/>
                    <a:pt x="152" y="362"/>
                  </a:cubicBezTo>
                  <a:cubicBezTo>
                    <a:pt x="153" y="411"/>
                    <a:pt x="153" y="461"/>
                    <a:pt x="152" y="514"/>
                  </a:cubicBezTo>
                  <a:cubicBezTo>
                    <a:pt x="286" y="484"/>
                    <a:pt x="362" y="469"/>
                    <a:pt x="380" y="469"/>
                  </a:cubicBezTo>
                  <a:cubicBezTo>
                    <a:pt x="420" y="469"/>
                    <a:pt x="444" y="474"/>
                    <a:pt x="451" y="486"/>
                  </a:cubicBezTo>
                  <a:cubicBezTo>
                    <a:pt x="459" y="497"/>
                    <a:pt x="463" y="502"/>
                    <a:pt x="464" y="502"/>
                  </a:cubicBezTo>
                  <a:cubicBezTo>
                    <a:pt x="464" y="502"/>
                    <a:pt x="464" y="503"/>
                    <a:pt x="464" y="503"/>
                  </a:cubicBezTo>
                  <a:cubicBezTo>
                    <a:pt x="464" y="503"/>
                    <a:pt x="466" y="490"/>
                    <a:pt x="470" y="463"/>
                  </a:cubicBezTo>
                  <a:cubicBezTo>
                    <a:pt x="474" y="436"/>
                    <a:pt x="476" y="406"/>
                    <a:pt x="476" y="371"/>
                  </a:cubicBezTo>
                  <a:cubicBezTo>
                    <a:pt x="476" y="337"/>
                    <a:pt x="474" y="290"/>
                    <a:pt x="471" y="230"/>
                  </a:cubicBezTo>
                  <a:cubicBezTo>
                    <a:pt x="467" y="170"/>
                    <a:pt x="462" y="137"/>
                    <a:pt x="455" y="131"/>
                  </a:cubicBezTo>
                  <a:cubicBezTo>
                    <a:pt x="449" y="124"/>
                    <a:pt x="432" y="121"/>
                    <a:pt x="405" y="121"/>
                  </a:cubicBezTo>
                  <a:close/>
                  <a:moveTo>
                    <a:pt x="480" y="0"/>
                  </a:moveTo>
                  <a:cubicBezTo>
                    <a:pt x="515" y="0"/>
                    <a:pt x="556" y="15"/>
                    <a:pt x="601" y="44"/>
                  </a:cubicBezTo>
                  <a:cubicBezTo>
                    <a:pt x="647" y="74"/>
                    <a:pt x="669" y="100"/>
                    <a:pt x="669" y="123"/>
                  </a:cubicBezTo>
                  <a:cubicBezTo>
                    <a:pt x="669" y="132"/>
                    <a:pt x="666" y="141"/>
                    <a:pt x="660" y="149"/>
                  </a:cubicBezTo>
                  <a:cubicBezTo>
                    <a:pt x="640" y="176"/>
                    <a:pt x="628" y="200"/>
                    <a:pt x="624" y="221"/>
                  </a:cubicBezTo>
                  <a:cubicBezTo>
                    <a:pt x="619" y="243"/>
                    <a:pt x="617" y="274"/>
                    <a:pt x="617" y="315"/>
                  </a:cubicBezTo>
                  <a:lnTo>
                    <a:pt x="622" y="479"/>
                  </a:lnTo>
                  <a:cubicBezTo>
                    <a:pt x="622" y="548"/>
                    <a:pt x="609" y="614"/>
                    <a:pt x="582" y="677"/>
                  </a:cubicBezTo>
                  <a:cubicBezTo>
                    <a:pt x="556" y="740"/>
                    <a:pt x="527" y="772"/>
                    <a:pt x="497" y="772"/>
                  </a:cubicBezTo>
                  <a:cubicBezTo>
                    <a:pt x="466" y="772"/>
                    <a:pt x="449" y="747"/>
                    <a:pt x="445" y="698"/>
                  </a:cubicBezTo>
                  <a:cubicBezTo>
                    <a:pt x="441" y="649"/>
                    <a:pt x="433" y="617"/>
                    <a:pt x="421" y="601"/>
                  </a:cubicBezTo>
                  <a:cubicBezTo>
                    <a:pt x="409" y="584"/>
                    <a:pt x="396" y="578"/>
                    <a:pt x="381" y="580"/>
                  </a:cubicBezTo>
                  <a:cubicBezTo>
                    <a:pt x="311" y="589"/>
                    <a:pt x="233" y="595"/>
                    <a:pt x="146" y="600"/>
                  </a:cubicBezTo>
                  <a:cubicBezTo>
                    <a:pt x="140" y="664"/>
                    <a:pt x="120" y="697"/>
                    <a:pt x="87" y="697"/>
                  </a:cubicBezTo>
                  <a:cubicBezTo>
                    <a:pt x="63" y="697"/>
                    <a:pt x="47" y="680"/>
                    <a:pt x="38" y="648"/>
                  </a:cubicBezTo>
                  <a:cubicBezTo>
                    <a:pt x="29" y="615"/>
                    <a:pt x="26" y="580"/>
                    <a:pt x="29" y="543"/>
                  </a:cubicBezTo>
                  <a:cubicBezTo>
                    <a:pt x="32" y="507"/>
                    <a:pt x="34" y="460"/>
                    <a:pt x="34" y="405"/>
                  </a:cubicBezTo>
                  <a:cubicBezTo>
                    <a:pt x="34" y="270"/>
                    <a:pt x="27" y="183"/>
                    <a:pt x="13" y="146"/>
                  </a:cubicBezTo>
                  <a:cubicBezTo>
                    <a:pt x="4" y="119"/>
                    <a:pt x="0" y="97"/>
                    <a:pt x="0" y="79"/>
                  </a:cubicBezTo>
                  <a:cubicBezTo>
                    <a:pt x="0" y="61"/>
                    <a:pt x="9" y="53"/>
                    <a:pt x="27" y="53"/>
                  </a:cubicBezTo>
                  <a:cubicBezTo>
                    <a:pt x="45" y="53"/>
                    <a:pt x="67" y="60"/>
                    <a:pt x="91" y="73"/>
                  </a:cubicBezTo>
                  <a:cubicBezTo>
                    <a:pt x="259" y="56"/>
                    <a:pt x="374" y="35"/>
                    <a:pt x="436" y="8"/>
                  </a:cubicBezTo>
                  <a:cubicBezTo>
                    <a:pt x="449" y="3"/>
                    <a:pt x="464" y="0"/>
                    <a:pt x="4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10038080" y="4716145"/>
            <a:ext cx="1115060" cy="1047115"/>
            <a:chOff x="15835" y="7482"/>
            <a:chExt cx="1756" cy="1649"/>
          </a:xfrm>
        </p:grpSpPr>
        <p:sp>
          <p:nvSpPr>
            <p:cNvPr id="233" name="任意多边形 232"/>
            <p:cNvSpPr/>
            <p:nvPr/>
          </p:nvSpPr>
          <p:spPr>
            <a:xfrm>
              <a:off x="15835" y="7556"/>
              <a:ext cx="765" cy="1568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568">
                  <a:moveTo>
                    <a:pt x="582" y="0"/>
                  </a:moveTo>
                  <a:cubicBezTo>
                    <a:pt x="615" y="0"/>
                    <a:pt x="653" y="15"/>
                    <a:pt x="698" y="45"/>
                  </a:cubicBezTo>
                  <a:cubicBezTo>
                    <a:pt x="743" y="75"/>
                    <a:pt x="765" y="103"/>
                    <a:pt x="765" y="127"/>
                  </a:cubicBezTo>
                  <a:cubicBezTo>
                    <a:pt x="765" y="152"/>
                    <a:pt x="758" y="171"/>
                    <a:pt x="743" y="184"/>
                  </a:cubicBezTo>
                  <a:cubicBezTo>
                    <a:pt x="729" y="198"/>
                    <a:pt x="699" y="242"/>
                    <a:pt x="653" y="319"/>
                  </a:cubicBezTo>
                  <a:cubicBezTo>
                    <a:pt x="607" y="395"/>
                    <a:pt x="559" y="468"/>
                    <a:pt x="508" y="537"/>
                  </a:cubicBezTo>
                  <a:cubicBezTo>
                    <a:pt x="533" y="559"/>
                    <a:pt x="553" y="581"/>
                    <a:pt x="569" y="603"/>
                  </a:cubicBezTo>
                  <a:cubicBezTo>
                    <a:pt x="584" y="624"/>
                    <a:pt x="592" y="645"/>
                    <a:pt x="592" y="667"/>
                  </a:cubicBezTo>
                  <a:cubicBezTo>
                    <a:pt x="592" y="688"/>
                    <a:pt x="591" y="711"/>
                    <a:pt x="587" y="733"/>
                  </a:cubicBezTo>
                  <a:cubicBezTo>
                    <a:pt x="584" y="756"/>
                    <a:pt x="582" y="812"/>
                    <a:pt x="581" y="900"/>
                  </a:cubicBezTo>
                  <a:lnTo>
                    <a:pt x="573" y="1320"/>
                  </a:lnTo>
                  <a:cubicBezTo>
                    <a:pt x="569" y="1485"/>
                    <a:pt x="542" y="1568"/>
                    <a:pt x="493" y="1568"/>
                  </a:cubicBezTo>
                  <a:cubicBezTo>
                    <a:pt x="468" y="1568"/>
                    <a:pt x="445" y="1548"/>
                    <a:pt x="426" y="1508"/>
                  </a:cubicBezTo>
                  <a:cubicBezTo>
                    <a:pt x="407" y="1468"/>
                    <a:pt x="397" y="1430"/>
                    <a:pt x="397" y="1394"/>
                  </a:cubicBezTo>
                  <a:cubicBezTo>
                    <a:pt x="397" y="1357"/>
                    <a:pt x="402" y="1323"/>
                    <a:pt x="413" y="1290"/>
                  </a:cubicBezTo>
                  <a:cubicBezTo>
                    <a:pt x="424" y="1258"/>
                    <a:pt x="435" y="1193"/>
                    <a:pt x="446" y="1093"/>
                  </a:cubicBezTo>
                  <a:cubicBezTo>
                    <a:pt x="457" y="994"/>
                    <a:pt x="463" y="897"/>
                    <a:pt x="463" y="800"/>
                  </a:cubicBezTo>
                  <a:cubicBezTo>
                    <a:pt x="463" y="704"/>
                    <a:pt x="459" y="637"/>
                    <a:pt x="452" y="601"/>
                  </a:cubicBezTo>
                  <a:cubicBezTo>
                    <a:pt x="364" y="739"/>
                    <a:pt x="278" y="839"/>
                    <a:pt x="193" y="903"/>
                  </a:cubicBezTo>
                  <a:cubicBezTo>
                    <a:pt x="108" y="966"/>
                    <a:pt x="53" y="998"/>
                    <a:pt x="28" y="998"/>
                  </a:cubicBezTo>
                  <a:cubicBezTo>
                    <a:pt x="9" y="998"/>
                    <a:pt x="0" y="990"/>
                    <a:pt x="0" y="973"/>
                  </a:cubicBezTo>
                  <a:cubicBezTo>
                    <a:pt x="0" y="957"/>
                    <a:pt x="24" y="933"/>
                    <a:pt x="73" y="901"/>
                  </a:cubicBezTo>
                  <a:cubicBezTo>
                    <a:pt x="151" y="799"/>
                    <a:pt x="209" y="723"/>
                    <a:pt x="248" y="674"/>
                  </a:cubicBezTo>
                  <a:cubicBezTo>
                    <a:pt x="287" y="625"/>
                    <a:pt x="335" y="553"/>
                    <a:pt x="392" y="456"/>
                  </a:cubicBezTo>
                  <a:cubicBezTo>
                    <a:pt x="449" y="360"/>
                    <a:pt x="489" y="286"/>
                    <a:pt x="510" y="233"/>
                  </a:cubicBezTo>
                  <a:cubicBezTo>
                    <a:pt x="531" y="180"/>
                    <a:pt x="542" y="142"/>
                    <a:pt x="542" y="119"/>
                  </a:cubicBezTo>
                  <a:cubicBezTo>
                    <a:pt x="542" y="95"/>
                    <a:pt x="540" y="79"/>
                    <a:pt x="537" y="70"/>
                  </a:cubicBezTo>
                  <a:cubicBezTo>
                    <a:pt x="534" y="61"/>
                    <a:pt x="533" y="53"/>
                    <a:pt x="533" y="45"/>
                  </a:cubicBezTo>
                  <a:cubicBezTo>
                    <a:pt x="533" y="15"/>
                    <a:pt x="549" y="0"/>
                    <a:pt x="582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16479" y="7482"/>
              <a:ext cx="1112" cy="887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2" h="887">
                  <a:moveTo>
                    <a:pt x="593" y="520"/>
                  </a:moveTo>
                  <a:cubicBezTo>
                    <a:pt x="530" y="528"/>
                    <a:pt x="473" y="539"/>
                    <a:pt x="421" y="550"/>
                  </a:cubicBezTo>
                  <a:lnTo>
                    <a:pt x="421" y="736"/>
                  </a:lnTo>
                  <a:cubicBezTo>
                    <a:pt x="510" y="720"/>
                    <a:pt x="558" y="711"/>
                    <a:pt x="565" y="709"/>
                  </a:cubicBezTo>
                  <a:lnTo>
                    <a:pt x="593" y="520"/>
                  </a:lnTo>
                  <a:close/>
                  <a:moveTo>
                    <a:pt x="612" y="0"/>
                  </a:moveTo>
                  <a:cubicBezTo>
                    <a:pt x="634" y="0"/>
                    <a:pt x="670" y="13"/>
                    <a:pt x="720" y="38"/>
                  </a:cubicBezTo>
                  <a:cubicBezTo>
                    <a:pt x="770" y="63"/>
                    <a:pt x="796" y="85"/>
                    <a:pt x="796" y="103"/>
                  </a:cubicBezTo>
                  <a:cubicBezTo>
                    <a:pt x="796" y="122"/>
                    <a:pt x="790" y="141"/>
                    <a:pt x="779" y="162"/>
                  </a:cubicBezTo>
                  <a:cubicBezTo>
                    <a:pt x="768" y="185"/>
                    <a:pt x="749" y="263"/>
                    <a:pt x="722" y="395"/>
                  </a:cubicBezTo>
                  <a:cubicBezTo>
                    <a:pt x="757" y="384"/>
                    <a:pt x="785" y="378"/>
                    <a:pt x="809" y="378"/>
                  </a:cubicBezTo>
                  <a:cubicBezTo>
                    <a:pt x="833" y="378"/>
                    <a:pt x="855" y="384"/>
                    <a:pt x="875" y="395"/>
                  </a:cubicBezTo>
                  <a:cubicBezTo>
                    <a:pt x="895" y="405"/>
                    <a:pt x="905" y="421"/>
                    <a:pt x="905" y="441"/>
                  </a:cubicBezTo>
                  <a:cubicBezTo>
                    <a:pt x="905" y="461"/>
                    <a:pt x="895" y="476"/>
                    <a:pt x="876" y="485"/>
                  </a:cubicBezTo>
                  <a:cubicBezTo>
                    <a:pt x="856" y="494"/>
                    <a:pt x="825" y="500"/>
                    <a:pt x="781" y="504"/>
                  </a:cubicBezTo>
                  <a:cubicBezTo>
                    <a:pt x="738" y="507"/>
                    <a:pt x="711" y="509"/>
                    <a:pt x="702" y="510"/>
                  </a:cubicBezTo>
                  <a:lnTo>
                    <a:pt x="666" y="694"/>
                  </a:lnTo>
                  <a:cubicBezTo>
                    <a:pt x="797" y="663"/>
                    <a:pt x="887" y="647"/>
                    <a:pt x="936" y="647"/>
                  </a:cubicBezTo>
                  <a:cubicBezTo>
                    <a:pt x="984" y="647"/>
                    <a:pt x="1026" y="658"/>
                    <a:pt x="1060" y="679"/>
                  </a:cubicBezTo>
                  <a:cubicBezTo>
                    <a:pt x="1095" y="700"/>
                    <a:pt x="1112" y="723"/>
                    <a:pt x="1112" y="747"/>
                  </a:cubicBezTo>
                  <a:cubicBezTo>
                    <a:pt x="1112" y="785"/>
                    <a:pt x="1081" y="804"/>
                    <a:pt x="1018" y="804"/>
                  </a:cubicBezTo>
                  <a:cubicBezTo>
                    <a:pt x="1007" y="804"/>
                    <a:pt x="987" y="802"/>
                    <a:pt x="960" y="799"/>
                  </a:cubicBezTo>
                  <a:cubicBezTo>
                    <a:pt x="933" y="796"/>
                    <a:pt x="899" y="795"/>
                    <a:pt x="858" y="795"/>
                  </a:cubicBezTo>
                  <a:cubicBezTo>
                    <a:pt x="804" y="795"/>
                    <a:pt x="700" y="802"/>
                    <a:pt x="547" y="816"/>
                  </a:cubicBezTo>
                  <a:cubicBezTo>
                    <a:pt x="394" y="830"/>
                    <a:pt x="256" y="853"/>
                    <a:pt x="133" y="885"/>
                  </a:cubicBezTo>
                  <a:cubicBezTo>
                    <a:pt x="124" y="886"/>
                    <a:pt x="113" y="887"/>
                    <a:pt x="99" y="887"/>
                  </a:cubicBezTo>
                  <a:cubicBezTo>
                    <a:pt x="84" y="887"/>
                    <a:pt x="64" y="879"/>
                    <a:pt x="39" y="864"/>
                  </a:cubicBezTo>
                  <a:cubicBezTo>
                    <a:pt x="13" y="849"/>
                    <a:pt x="0" y="833"/>
                    <a:pt x="0" y="816"/>
                  </a:cubicBezTo>
                  <a:cubicBezTo>
                    <a:pt x="0" y="800"/>
                    <a:pt x="17" y="789"/>
                    <a:pt x="51" y="784"/>
                  </a:cubicBezTo>
                  <a:lnTo>
                    <a:pt x="316" y="748"/>
                  </a:lnTo>
                  <a:lnTo>
                    <a:pt x="308" y="567"/>
                  </a:lnTo>
                  <a:cubicBezTo>
                    <a:pt x="287" y="573"/>
                    <a:pt x="264" y="576"/>
                    <a:pt x="240" y="576"/>
                  </a:cubicBezTo>
                  <a:cubicBezTo>
                    <a:pt x="216" y="576"/>
                    <a:pt x="193" y="573"/>
                    <a:pt x="170" y="566"/>
                  </a:cubicBezTo>
                  <a:cubicBezTo>
                    <a:pt x="147" y="560"/>
                    <a:pt x="136" y="547"/>
                    <a:pt x="136" y="527"/>
                  </a:cubicBezTo>
                  <a:cubicBezTo>
                    <a:pt x="136" y="503"/>
                    <a:pt x="154" y="489"/>
                    <a:pt x="190" y="486"/>
                  </a:cubicBezTo>
                  <a:cubicBezTo>
                    <a:pt x="201" y="485"/>
                    <a:pt x="239" y="480"/>
                    <a:pt x="303" y="471"/>
                  </a:cubicBezTo>
                  <a:cubicBezTo>
                    <a:pt x="299" y="358"/>
                    <a:pt x="287" y="284"/>
                    <a:pt x="265" y="249"/>
                  </a:cubicBezTo>
                  <a:cubicBezTo>
                    <a:pt x="245" y="217"/>
                    <a:pt x="235" y="191"/>
                    <a:pt x="235" y="170"/>
                  </a:cubicBezTo>
                  <a:cubicBezTo>
                    <a:pt x="235" y="150"/>
                    <a:pt x="247" y="139"/>
                    <a:pt x="269" y="139"/>
                  </a:cubicBezTo>
                  <a:cubicBezTo>
                    <a:pt x="292" y="139"/>
                    <a:pt x="327" y="150"/>
                    <a:pt x="373" y="170"/>
                  </a:cubicBezTo>
                  <a:cubicBezTo>
                    <a:pt x="420" y="191"/>
                    <a:pt x="444" y="216"/>
                    <a:pt x="444" y="247"/>
                  </a:cubicBezTo>
                  <a:cubicBezTo>
                    <a:pt x="444" y="257"/>
                    <a:pt x="442" y="269"/>
                    <a:pt x="438" y="282"/>
                  </a:cubicBezTo>
                  <a:cubicBezTo>
                    <a:pt x="429" y="316"/>
                    <a:pt x="423" y="374"/>
                    <a:pt x="421" y="455"/>
                  </a:cubicBezTo>
                  <a:cubicBezTo>
                    <a:pt x="465" y="445"/>
                    <a:pt x="526" y="432"/>
                    <a:pt x="603" y="416"/>
                  </a:cubicBezTo>
                  <a:cubicBezTo>
                    <a:pt x="608" y="361"/>
                    <a:pt x="610" y="300"/>
                    <a:pt x="610" y="232"/>
                  </a:cubicBezTo>
                  <a:cubicBezTo>
                    <a:pt x="610" y="164"/>
                    <a:pt x="605" y="119"/>
                    <a:pt x="595" y="96"/>
                  </a:cubicBezTo>
                  <a:cubicBezTo>
                    <a:pt x="585" y="73"/>
                    <a:pt x="580" y="51"/>
                    <a:pt x="580" y="30"/>
                  </a:cubicBezTo>
                  <a:cubicBezTo>
                    <a:pt x="580" y="10"/>
                    <a:pt x="590" y="0"/>
                    <a:pt x="6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16669" y="8359"/>
              <a:ext cx="669" cy="772"/>
            </a:xfrm>
            <a:custGeom>
              <a:avLst/>
              <a:gdLst>
                <a:gd name="adj" fmla="val 16667"/>
                <a:gd name="a" fmla="pin 0 adj 50000"/>
                <a:gd name="dx1" fmla="*/ ss a 100000"/>
                <a:gd name="x1" fmla="+- r 0 dx1"/>
                <a:gd name="idx" fmla="*/ dx1 29289 100000"/>
                <a:gd name="ir" fmla="+- r 0 idx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772">
                  <a:moveTo>
                    <a:pt x="405" y="121"/>
                  </a:moveTo>
                  <a:cubicBezTo>
                    <a:pt x="378" y="121"/>
                    <a:pt x="292" y="132"/>
                    <a:pt x="148" y="154"/>
                  </a:cubicBezTo>
                  <a:cubicBezTo>
                    <a:pt x="151" y="223"/>
                    <a:pt x="152" y="265"/>
                    <a:pt x="152" y="280"/>
                  </a:cubicBezTo>
                  <a:cubicBezTo>
                    <a:pt x="237" y="250"/>
                    <a:pt x="294" y="235"/>
                    <a:pt x="322" y="235"/>
                  </a:cubicBezTo>
                  <a:cubicBezTo>
                    <a:pt x="350" y="235"/>
                    <a:pt x="374" y="240"/>
                    <a:pt x="395" y="250"/>
                  </a:cubicBezTo>
                  <a:cubicBezTo>
                    <a:pt x="416" y="260"/>
                    <a:pt x="427" y="273"/>
                    <a:pt x="427" y="289"/>
                  </a:cubicBezTo>
                  <a:cubicBezTo>
                    <a:pt x="427" y="304"/>
                    <a:pt x="419" y="317"/>
                    <a:pt x="403" y="325"/>
                  </a:cubicBezTo>
                  <a:cubicBezTo>
                    <a:pt x="387" y="334"/>
                    <a:pt x="350" y="343"/>
                    <a:pt x="291" y="353"/>
                  </a:cubicBezTo>
                  <a:cubicBezTo>
                    <a:pt x="232" y="363"/>
                    <a:pt x="186" y="365"/>
                    <a:pt x="152" y="362"/>
                  </a:cubicBezTo>
                  <a:cubicBezTo>
                    <a:pt x="153" y="411"/>
                    <a:pt x="153" y="461"/>
                    <a:pt x="152" y="514"/>
                  </a:cubicBezTo>
                  <a:cubicBezTo>
                    <a:pt x="286" y="484"/>
                    <a:pt x="362" y="469"/>
                    <a:pt x="380" y="469"/>
                  </a:cubicBezTo>
                  <a:cubicBezTo>
                    <a:pt x="420" y="469"/>
                    <a:pt x="444" y="474"/>
                    <a:pt x="451" y="486"/>
                  </a:cubicBezTo>
                  <a:cubicBezTo>
                    <a:pt x="459" y="497"/>
                    <a:pt x="463" y="502"/>
                    <a:pt x="464" y="502"/>
                  </a:cubicBezTo>
                  <a:cubicBezTo>
                    <a:pt x="464" y="502"/>
                    <a:pt x="464" y="503"/>
                    <a:pt x="464" y="503"/>
                  </a:cubicBezTo>
                  <a:cubicBezTo>
                    <a:pt x="464" y="503"/>
                    <a:pt x="466" y="490"/>
                    <a:pt x="470" y="463"/>
                  </a:cubicBezTo>
                  <a:cubicBezTo>
                    <a:pt x="474" y="436"/>
                    <a:pt x="476" y="406"/>
                    <a:pt x="476" y="371"/>
                  </a:cubicBezTo>
                  <a:cubicBezTo>
                    <a:pt x="476" y="337"/>
                    <a:pt x="474" y="290"/>
                    <a:pt x="471" y="230"/>
                  </a:cubicBezTo>
                  <a:cubicBezTo>
                    <a:pt x="467" y="170"/>
                    <a:pt x="462" y="137"/>
                    <a:pt x="455" y="131"/>
                  </a:cubicBezTo>
                  <a:cubicBezTo>
                    <a:pt x="449" y="124"/>
                    <a:pt x="432" y="121"/>
                    <a:pt x="405" y="121"/>
                  </a:cubicBezTo>
                  <a:close/>
                  <a:moveTo>
                    <a:pt x="480" y="0"/>
                  </a:moveTo>
                  <a:cubicBezTo>
                    <a:pt x="515" y="0"/>
                    <a:pt x="556" y="15"/>
                    <a:pt x="601" y="44"/>
                  </a:cubicBezTo>
                  <a:cubicBezTo>
                    <a:pt x="647" y="74"/>
                    <a:pt x="669" y="100"/>
                    <a:pt x="669" y="123"/>
                  </a:cubicBezTo>
                  <a:cubicBezTo>
                    <a:pt x="669" y="132"/>
                    <a:pt x="666" y="141"/>
                    <a:pt x="660" y="149"/>
                  </a:cubicBezTo>
                  <a:cubicBezTo>
                    <a:pt x="640" y="176"/>
                    <a:pt x="628" y="200"/>
                    <a:pt x="624" y="221"/>
                  </a:cubicBezTo>
                  <a:cubicBezTo>
                    <a:pt x="619" y="243"/>
                    <a:pt x="617" y="274"/>
                    <a:pt x="617" y="315"/>
                  </a:cubicBezTo>
                  <a:lnTo>
                    <a:pt x="622" y="479"/>
                  </a:lnTo>
                  <a:cubicBezTo>
                    <a:pt x="622" y="548"/>
                    <a:pt x="609" y="614"/>
                    <a:pt x="582" y="677"/>
                  </a:cubicBezTo>
                  <a:cubicBezTo>
                    <a:pt x="556" y="740"/>
                    <a:pt x="527" y="772"/>
                    <a:pt x="497" y="772"/>
                  </a:cubicBezTo>
                  <a:cubicBezTo>
                    <a:pt x="466" y="772"/>
                    <a:pt x="449" y="747"/>
                    <a:pt x="445" y="698"/>
                  </a:cubicBezTo>
                  <a:cubicBezTo>
                    <a:pt x="441" y="649"/>
                    <a:pt x="433" y="617"/>
                    <a:pt x="421" y="601"/>
                  </a:cubicBezTo>
                  <a:cubicBezTo>
                    <a:pt x="409" y="584"/>
                    <a:pt x="396" y="578"/>
                    <a:pt x="381" y="580"/>
                  </a:cubicBezTo>
                  <a:cubicBezTo>
                    <a:pt x="311" y="589"/>
                    <a:pt x="233" y="595"/>
                    <a:pt x="146" y="600"/>
                  </a:cubicBezTo>
                  <a:cubicBezTo>
                    <a:pt x="140" y="664"/>
                    <a:pt x="120" y="697"/>
                    <a:pt x="87" y="697"/>
                  </a:cubicBezTo>
                  <a:cubicBezTo>
                    <a:pt x="63" y="697"/>
                    <a:pt x="47" y="680"/>
                    <a:pt x="38" y="648"/>
                  </a:cubicBezTo>
                  <a:cubicBezTo>
                    <a:pt x="29" y="615"/>
                    <a:pt x="26" y="580"/>
                    <a:pt x="29" y="543"/>
                  </a:cubicBezTo>
                  <a:cubicBezTo>
                    <a:pt x="32" y="507"/>
                    <a:pt x="34" y="460"/>
                    <a:pt x="34" y="405"/>
                  </a:cubicBezTo>
                  <a:cubicBezTo>
                    <a:pt x="34" y="270"/>
                    <a:pt x="27" y="183"/>
                    <a:pt x="13" y="146"/>
                  </a:cubicBezTo>
                  <a:cubicBezTo>
                    <a:pt x="4" y="119"/>
                    <a:pt x="0" y="97"/>
                    <a:pt x="0" y="79"/>
                  </a:cubicBezTo>
                  <a:cubicBezTo>
                    <a:pt x="0" y="61"/>
                    <a:pt x="9" y="53"/>
                    <a:pt x="27" y="53"/>
                  </a:cubicBezTo>
                  <a:cubicBezTo>
                    <a:pt x="45" y="53"/>
                    <a:pt x="67" y="60"/>
                    <a:pt x="91" y="73"/>
                  </a:cubicBezTo>
                  <a:cubicBezTo>
                    <a:pt x="259" y="56"/>
                    <a:pt x="374" y="35"/>
                    <a:pt x="436" y="8"/>
                  </a:cubicBezTo>
                  <a:cubicBezTo>
                    <a:pt x="449" y="3"/>
                    <a:pt x="464" y="0"/>
                    <a:pt x="4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694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9" y="1609575"/>
            <a:ext cx="8107052" cy="1616710"/>
            <a:chOff x="-241879" y="521722"/>
            <a:chExt cx="8107052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760" y="1062107"/>
              <a:ext cx="7304413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J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īn tiān de tiān qì zěn me yàng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今天的天气怎么样？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416935" y="1033780"/>
            <a:ext cx="52628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用括号中的词语回答问题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Answer the question with the words in brackets.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8775133" y="2356485"/>
            <a:ext cx="2287905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137718" y="2347595"/>
            <a:ext cx="170878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有点儿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39" y="3258035"/>
            <a:ext cx="8107052" cy="1616710"/>
            <a:chOff x="-241879" y="521722"/>
            <a:chExt cx="8107052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7304412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jiào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jīn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tiān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de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kǎo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shì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zěn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me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yàng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你觉得今天的考试怎么样？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8" name="圆角矩形 47"/>
          <p:cNvSpPr/>
          <p:nvPr/>
        </p:nvSpPr>
        <p:spPr>
          <a:xfrm>
            <a:off x="8775133" y="4004945"/>
            <a:ext cx="2287270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9137718" y="3990340"/>
            <a:ext cx="170878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还不错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239" y="4957295"/>
            <a:ext cx="8107052" cy="1616710"/>
            <a:chOff x="-241879" y="521722"/>
            <a:chExt cx="8107052" cy="1616710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107"/>
              <a:ext cx="7304412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īn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tiān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wǎn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a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ng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nǐ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men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xiǎng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chī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én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me ？</a:t>
              </a:r>
            </a:p>
            <a:p>
              <a:pPr algn="l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今天晚上你们想吃什么？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53" name="圆角矩形 52"/>
          <p:cNvSpPr/>
          <p:nvPr/>
        </p:nvSpPr>
        <p:spPr>
          <a:xfrm>
            <a:off x="8775133" y="5711825"/>
            <a:ext cx="2287905" cy="677545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9259638" y="5697220"/>
            <a:ext cx="13677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就吃</a:t>
            </a:r>
          </a:p>
        </p:txBody>
      </p:sp>
    </p:spTree>
    <p:extLst>
      <p:ext uri="{BB962C8B-B14F-4D97-AF65-F5344CB8AC3E}">
        <p14:creationId xmlns:p14="http://schemas.microsoft.com/office/powerpoint/2010/main" val="41419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/>
      <p:bldP spid="48" grpId="0" bldLvl="0" animBg="1"/>
      <p:bldP spid="49" grpId="0"/>
      <p:bldP spid="53" grpId="0" bldLvl="0" animBg="1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1"/>
          <p:cNvSpPr/>
          <p:nvPr/>
        </p:nvSpPr>
        <p:spPr>
          <a:xfrm>
            <a:off x="13525182" y="3942264"/>
            <a:ext cx="2032466" cy="114326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吃药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pǎo bù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跑步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6087808" y="1826024"/>
            <a:ext cx="1551566" cy="942447"/>
            <a:chOff x="12462" y="1589"/>
            <a:chExt cx="2946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462" y="1724"/>
              <a:ext cx="2901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qǐ chuáng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起床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42447"/>
            <a:chOff x="12195" y="1589"/>
            <a:chExt cx="3536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724"/>
              <a:ext cx="3536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hē niú nǎi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喝牛奶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8935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1"/>
          <p:cNvSpPr/>
          <p:nvPr/>
        </p:nvSpPr>
        <p:spPr>
          <a:xfrm>
            <a:off x="11976936" y="3880983"/>
            <a:ext cx="2221897" cy="1249817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14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7"/>
          <p:cNvSpPr/>
          <p:nvPr/>
        </p:nvSpPr>
        <p:spPr>
          <a:xfrm>
            <a:off x="-2035852" y="3819617"/>
            <a:ext cx="2250350" cy="126582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chī yào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吃药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pǎo bù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跑步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11374" y="1826024"/>
            <a:ext cx="1881261" cy="942447"/>
            <a:chOff x="12127" y="1589"/>
            <a:chExt cx="3572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27" y="1724"/>
              <a:ext cx="357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qǐ chuáng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起床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15582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2555</Words>
  <Application>Microsoft Office PowerPoint</Application>
  <PresentationFormat>Widescreen</PresentationFormat>
  <Paragraphs>414</Paragraphs>
  <Slides>49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6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2022-11-02T15:23:36Z</dcterms:created>
  <dcterms:modified xsi:type="dcterms:W3CDTF">2022-11-02T15:23:43Z</dcterms:modified>
</cp:coreProperties>
</file>